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5" r:id="rId4"/>
    <p:sldId id="263" r:id="rId5"/>
    <p:sldId id="258" r:id="rId6"/>
    <p:sldId id="266" r:id="rId7"/>
    <p:sldId id="267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7CD"/>
    <a:srgbClr val="884FFB"/>
    <a:srgbClr val="BA98FD"/>
    <a:srgbClr val="3F04B4"/>
    <a:srgbClr val="C955ED"/>
    <a:srgbClr val="6F0971"/>
    <a:srgbClr val="A54CAE"/>
    <a:srgbClr val="106A46"/>
    <a:srgbClr val="22D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 autoAdjust="0"/>
    <p:restoredTop sz="94610"/>
  </p:normalViewPr>
  <p:slideViewPr>
    <p:cSldViewPr snapToGrid="0" snapToObjects="1">
      <p:cViewPr>
        <p:scale>
          <a:sx n="40" d="100"/>
          <a:sy n="40" d="100"/>
        </p:scale>
        <p:origin x="1267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54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2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C7CD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.facebook.com/groups/cpoitpd/permalink/6960774243959502" TargetMode="Externa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32FD79-559D-43DF-B915-EBA9E519806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87263" y="461962"/>
            <a:ext cx="4145706" cy="4090988"/>
          </a:xfrm>
          <a:prstGeom prst="rect">
            <a:avLst/>
          </a:prstGeom>
        </p:spPr>
      </p:pic>
      <p:pic>
        <p:nvPicPr>
          <p:cNvPr id="1026" name="Picture 2" descr="Устройство современной офсетной машины – Энциклопедия – orgprint.com">
            <a:extLst>
              <a:ext uri="{FF2B5EF4-FFF2-40B4-BE49-F238E27FC236}">
                <a16:creationId xmlns:a16="http://schemas.microsoft.com/office/drawing/2014/main" id="{937A55FD-BDC0-4051-A842-4BA5CAE4F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5224463"/>
            <a:ext cx="57150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93B4C72-D116-4066-BAE2-B582B0D6941D}"/>
              </a:ext>
            </a:extLst>
          </p:cNvPr>
          <p:cNvSpPr/>
          <p:nvPr/>
        </p:nvSpPr>
        <p:spPr>
          <a:xfrm>
            <a:off x="171450" y="1316563"/>
            <a:ext cx="10134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КОМПЛЕКСНО МЕТОДИЧНЕ ЗАБЕЗПЕЧЕННЯ ДИСТАНЦІЙНОГО НАВЧАННЯ </a:t>
            </a: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 ПРАКТИЧНОГО ДОСВІДУ ОРГАНІЗАЦІЇ ЗМІШАНОЇ ФОРМИ НАВЧАННЯ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Майстра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в/н Герасименко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Валентини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Іванівни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професією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Друкар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офсетного плоского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друкування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ru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EBBDA8-363C-4AA9-9CFF-AF8D02CCD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090" y="1655982"/>
            <a:ext cx="5190532" cy="9371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32C52A-F772-4EFA-9355-8A9B04C84B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2207" y="695895"/>
            <a:ext cx="2897310" cy="22630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966108-B6F6-40BE-AFA4-402B4C1BB842}"/>
              </a:ext>
            </a:extLst>
          </p:cNvPr>
          <p:cNvSpPr txBox="1"/>
          <p:nvPr/>
        </p:nvSpPr>
        <p:spPr>
          <a:xfrm>
            <a:off x="750013" y="199379"/>
            <a:ext cx="6241609" cy="830997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Онлайн-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середовище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професійно-практичної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підготовки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6E561C-784F-46BC-A14A-19E0455BF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949" y="3714068"/>
            <a:ext cx="6241609" cy="402205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ACF1837-9344-4591-8D69-201566414B64}"/>
              </a:ext>
            </a:extLst>
          </p:cNvPr>
          <p:cNvSpPr/>
          <p:nvPr/>
        </p:nvSpPr>
        <p:spPr>
          <a:xfrm>
            <a:off x="8648340" y="5758238"/>
            <a:ext cx="25347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Також</a:t>
            </a:r>
            <a:r>
              <a:rPr lang="ru-RU" sz="2000" dirty="0"/>
              <a:t>, для </a:t>
            </a:r>
            <a:r>
              <a:rPr lang="ru-RU" sz="2000" dirty="0" err="1"/>
              <a:t>зручності</a:t>
            </a:r>
            <a:endParaRPr lang="ru-RU" sz="2000" dirty="0"/>
          </a:p>
          <a:p>
            <a:r>
              <a:rPr lang="ru-RU" sz="2000" dirty="0" err="1"/>
              <a:t>здобувачів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endParaRPr lang="ru-RU" sz="2000" dirty="0"/>
          </a:p>
          <a:p>
            <a:r>
              <a:rPr lang="ru-RU" sz="2000" dirty="0" err="1"/>
              <a:t>розробили</a:t>
            </a:r>
            <a:r>
              <a:rPr lang="ru-RU" sz="2000" dirty="0"/>
              <a:t> </a:t>
            </a:r>
            <a:r>
              <a:rPr lang="en-US" sz="2000" dirty="0"/>
              <a:t>QR-</a:t>
            </a:r>
            <a:r>
              <a:rPr lang="ru-RU" sz="2000" dirty="0"/>
              <a:t>код,</a:t>
            </a:r>
          </a:p>
          <a:p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дає</a:t>
            </a:r>
            <a:r>
              <a:rPr lang="ru-RU" sz="2000" dirty="0"/>
              <a:t> </a:t>
            </a:r>
            <a:r>
              <a:rPr lang="ru-RU" sz="2000" dirty="0" err="1"/>
              <a:t>можливість</a:t>
            </a:r>
            <a:endParaRPr lang="ru-RU" sz="2000" dirty="0"/>
          </a:p>
          <a:p>
            <a:r>
              <a:rPr lang="ru-RU" sz="2000" dirty="0" err="1"/>
              <a:t>швидко</a:t>
            </a:r>
            <a:r>
              <a:rPr lang="ru-RU" sz="2000" dirty="0"/>
              <a:t> перейти до</a:t>
            </a:r>
          </a:p>
          <a:p>
            <a:endParaRPr lang="ru-RU" sz="2000" dirty="0"/>
          </a:p>
          <a:p>
            <a:r>
              <a:rPr lang="ru-RU" sz="2000" dirty="0" err="1"/>
              <a:t>відео</a:t>
            </a:r>
            <a:r>
              <a:rPr lang="ru-RU" sz="2000" dirty="0"/>
              <a:t>-уроку</a:t>
            </a:r>
            <a:endParaRPr lang="ru-UA" sz="20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479F4B-76A0-4EFF-8048-C99EC77844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302"/>
          <a:stretch/>
        </p:blipFill>
        <p:spPr>
          <a:xfrm>
            <a:off x="11107307" y="4391671"/>
            <a:ext cx="3447288" cy="3837929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AEBA1B7-98B9-4E6D-9246-3F18D0AD8BCE}"/>
              </a:ext>
            </a:extLst>
          </p:cNvPr>
          <p:cNvCxnSpPr/>
          <p:nvPr/>
        </p:nvCxnSpPr>
        <p:spPr>
          <a:xfrm>
            <a:off x="7505700" y="2038350"/>
            <a:ext cx="29146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id="{052DFC8C-710D-4FF5-A5CB-9E7447319D22}"/>
              </a:ext>
            </a:extLst>
          </p:cNvPr>
          <p:cNvCxnSpPr/>
          <p:nvPr/>
        </p:nvCxnSpPr>
        <p:spPr>
          <a:xfrm rot="10800000" flipV="1">
            <a:off x="6991622" y="2958968"/>
            <a:ext cx="3581128" cy="159398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id="{F2CB88B3-621D-43F3-A9D7-6C4535711939}"/>
              </a:ext>
            </a:extLst>
          </p:cNvPr>
          <p:cNvCxnSpPr/>
          <p:nvPr/>
        </p:nvCxnSpPr>
        <p:spPr>
          <a:xfrm rot="16200000" flipH="1">
            <a:off x="10881041" y="3261040"/>
            <a:ext cx="1155831" cy="55168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7DE17E-5C7B-45C5-9C2B-7A4A57C03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39" b="6941"/>
          <a:stretch/>
        </p:blipFill>
        <p:spPr>
          <a:xfrm>
            <a:off x="460269" y="587712"/>
            <a:ext cx="4975291" cy="32066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3AAB76-E23E-47ED-93A8-923309E0E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481" y="107933"/>
            <a:ext cx="3127438" cy="67761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084C78-ED99-4A52-8AFE-6021CD78E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177" y="587712"/>
            <a:ext cx="3127438" cy="41975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60C098-7214-4B4A-9B04-04C9BABDA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4840" y="4326312"/>
            <a:ext cx="2598635" cy="3816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DE1BB0-C8CE-4AA8-AF91-ACAE02598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2559" y="4832526"/>
            <a:ext cx="2552348" cy="33970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6918FE-98E9-4FB8-B6B7-3031D8AB3A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140" y="5297062"/>
            <a:ext cx="3866113" cy="22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9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66AF1B-B1E6-438C-A35C-7D5CF3C5B3B5}"/>
              </a:ext>
            </a:extLst>
          </p:cNvPr>
          <p:cNvSpPr/>
          <p:nvPr/>
        </p:nvSpPr>
        <p:spPr>
          <a:xfrm>
            <a:off x="9074197" y="229241"/>
            <a:ext cx="518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Урок </a:t>
            </a:r>
            <a:r>
              <a:rPr lang="ru-RU" sz="2400" b="1" dirty="0" err="1"/>
              <a:t>виробничого</a:t>
            </a:r>
            <a:r>
              <a:rPr lang="ru-RU" sz="2400" b="1" dirty="0"/>
              <a:t> </a:t>
            </a:r>
            <a:r>
              <a:rPr lang="ru-RU" sz="2400" b="1" dirty="0" err="1"/>
              <a:t>навчання</a:t>
            </a:r>
            <a:r>
              <a:rPr lang="ru-RU" sz="2400" b="1" dirty="0"/>
              <a:t> в </a:t>
            </a:r>
            <a:r>
              <a:rPr lang="ru-RU" sz="2400" b="1" dirty="0" err="1"/>
              <a:t>групі</a:t>
            </a:r>
            <a:r>
              <a:rPr lang="ru-RU" sz="2400" b="1" dirty="0"/>
              <a:t> 15 за </a:t>
            </a:r>
            <a:r>
              <a:rPr lang="ru-RU" sz="2400" b="1" dirty="0" err="1"/>
              <a:t>професією</a:t>
            </a:r>
            <a:r>
              <a:rPr lang="ru-RU" sz="2400" b="1" dirty="0"/>
              <a:t>: "</a:t>
            </a:r>
            <a:r>
              <a:rPr lang="ru-RU" sz="2400" b="1" dirty="0" err="1"/>
              <a:t>Друкар</a:t>
            </a:r>
            <a:r>
              <a:rPr lang="ru-RU" sz="2400" b="1" dirty="0"/>
              <a:t> офсетного плоского </a:t>
            </a:r>
            <a:r>
              <a:rPr lang="ru-RU" sz="2400" b="1" dirty="0" err="1"/>
              <a:t>друкування</a:t>
            </a:r>
            <a:r>
              <a:rPr lang="ru-RU" sz="2400" b="1" dirty="0"/>
              <a:t>, </a:t>
            </a:r>
            <a:r>
              <a:rPr lang="ru-RU" sz="2400" b="1" dirty="0" err="1"/>
              <a:t>Друкар</a:t>
            </a:r>
            <a:r>
              <a:rPr lang="ru-RU" sz="2400" b="1" dirty="0"/>
              <a:t> </a:t>
            </a:r>
            <a:r>
              <a:rPr lang="ru-RU" sz="2400" b="1" dirty="0" err="1"/>
              <a:t>флексографічного</a:t>
            </a:r>
            <a:r>
              <a:rPr lang="ru-RU" sz="2400" b="1" dirty="0"/>
              <a:t> </a:t>
            </a:r>
            <a:r>
              <a:rPr lang="ru-RU" sz="2400" b="1" dirty="0" err="1"/>
              <a:t>друкування</a:t>
            </a:r>
            <a:r>
              <a:rPr lang="ru-RU" sz="2400" b="1" dirty="0"/>
              <a:t>". </a:t>
            </a:r>
            <a:endParaRPr lang="ru-UA" sz="2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116697-2CC9-48B4-973D-BFEC00E3C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289" y="2326426"/>
            <a:ext cx="5589861" cy="55898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5FD15D-1152-4631-9027-55EEC0C8B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721414"/>
            <a:ext cx="7255516" cy="339338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67BFC1-BFDB-44BA-A03B-D468102008EC}"/>
              </a:ext>
            </a:extLst>
          </p:cNvPr>
          <p:cNvSpPr/>
          <p:nvPr/>
        </p:nvSpPr>
        <p:spPr>
          <a:xfrm>
            <a:off x="476250" y="4413471"/>
            <a:ext cx="40123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Очне</a:t>
            </a:r>
            <a:r>
              <a:rPr lang="ru-RU" sz="4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endParaRPr lang="ru-UA" sz="40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2C502FE-470B-47DC-98B0-9977C87F476F}"/>
              </a:ext>
            </a:extLst>
          </p:cNvPr>
          <p:cNvSpPr/>
          <p:nvPr/>
        </p:nvSpPr>
        <p:spPr>
          <a:xfrm>
            <a:off x="476250" y="6382435"/>
            <a:ext cx="73152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5"/>
              </a:rPr>
              <a:t>https://m.facebook.com/groups/cpoitpd/permalink/6960774243959502</a:t>
            </a:r>
            <a:endParaRPr lang="ru-RU" dirty="0"/>
          </a:p>
          <a:p>
            <a:r>
              <a:rPr lang="ru-RU" sz="2800" dirty="0"/>
              <a:t>Урок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переглянути</a:t>
            </a:r>
            <a:r>
              <a:rPr lang="ru-RU" sz="2800" dirty="0"/>
              <a:t> тут</a:t>
            </a:r>
            <a:endParaRPr lang="ru-UA" sz="2800" dirty="0"/>
          </a:p>
        </p:txBody>
      </p:sp>
      <p:sp>
        <p:nvSpPr>
          <p:cNvPr id="13" name="Стрелка: вверх 12">
            <a:extLst>
              <a:ext uri="{FF2B5EF4-FFF2-40B4-BE49-F238E27FC236}">
                <a16:creationId xmlns:a16="http://schemas.microsoft.com/office/drawing/2014/main" id="{8D6ABF0F-0F19-45F6-A685-0D3A1D2DEC7F}"/>
              </a:ext>
            </a:extLst>
          </p:cNvPr>
          <p:cNvSpPr/>
          <p:nvPr/>
        </p:nvSpPr>
        <p:spPr>
          <a:xfrm>
            <a:off x="4933950" y="6782544"/>
            <a:ext cx="247650" cy="2865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852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2348389" y="2118122"/>
            <a:ext cx="81991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endParaRPr lang="en-US" sz="4374" dirty="0"/>
          </a:p>
        </p:txBody>
      </p:sp>
      <p:sp>
        <p:nvSpPr>
          <p:cNvPr id="7" name="Text 5"/>
          <p:cNvSpPr/>
          <p:nvPr/>
        </p:nvSpPr>
        <p:spPr>
          <a:xfrm>
            <a:off x="3070503" y="3506748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3070503" y="4334351"/>
            <a:ext cx="24409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6455688" y="3506748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6455688" y="4334351"/>
            <a:ext cx="24409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2505125" y="917660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1549628" y="563286"/>
            <a:ext cx="24409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795148D-404C-41CE-9A8D-76D8342EC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672" y="917660"/>
            <a:ext cx="4723747" cy="28315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C9BB84-81BF-4CCF-AB34-E450D3FE4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68" y="574912"/>
            <a:ext cx="5785434" cy="32790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F01177-FD54-4CF3-A907-5C6F2A753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278" y="4201121"/>
            <a:ext cx="4756130" cy="30091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F2DD44-6C1E-46FF-8D3A-1CD0F6A73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666" y="4713463"/>
            <a:ext cx="5193737" cy="335502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79AE2DD-0868-4B24-91C2-6BBAB2D65D72}"/>
              </a:ext>
            </a:extLst>
          </p:cNvPr>
          <p:cNvSpPr/>
          <p:nvPr/>
        </p:nvSpPr>
        <p:spPr>
          <a:xfrm>
            <a:off x="11018949" y="3878372"/>
            <a:ext cx="36114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Урок </a:t>
            </a:r>
            <a:r>
              <a:rPr lang="ru-RU" sz="2400" dirty="0" err="1"/>
              <a:t>виробничого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 в </a:t>
            </a:r>
            <a:r>
              <a:rPr lang="ru-RU" sz="2400" dirty="0" err="1"/>
              <a:t>групі</a:t>
            </a:r>
            <a:r>
              <a:rPr lang="ru-RU" sz="2400" dirty="0"/>
              <a:t> 25</a:t>
            </a:r>
          </a:p>
          <a:p>
            <a:r>
              <a:rPr lang="ru-RU" sz="2400" dirty="0"/>
              <a:t>за </a:t>
            </a:r>
            <a:r>
              <a:rPr lang="ru-RU" sz="2400" dirty="0" err="1"/>
              <a:t>професією</a:t>
            </a:r>
            <a:r>
              <a:rPr lang="ru-RU" sz="2400" dirty="0"/>
              <a:t> "</a:t>
            </a:r>
            <a:r>
              <a:rPr lang="ru-RU" sz="2400" dirty="0" err="1"/>
              <a:t>Друкар</a:t>
            </a:r>
            <a:r>
              <a:rPr lang="ru-RU" sz="2400" dirty="0"/>
              <a:t> офсетного плоского </a:t>
            </a:r>
            <a:r>
              <a:rPr lang="ru-RU" sz="2400" dirty="0" err="1"/>
              <a:t>друкування</a:t>
            </a:r>
            <a:r>
              <a:rPr lang="ru-RU" sz="2400" dirty="0"/>
              <a:t>, </a:t>
            </a:r>
            <a:r>
              <a:rPr lang="ru-RU" sz="2400" dirty="0" err="1"/>
              <a:t>Друкар</a:t>
            </a:r>
            <a:r>
              <a:rPr lang="ru-RU" sz="2400" dirty="0"/>
              <a:t> </a:t>
            </a:r>
            <a:r>
              <a:rPr lang="ru-RU" sz="2400" dirty="0" err="1"/>
              <a:t>флексографічного</a:t>
            </a:r>
            <a:r>
              <a:rPr lang="ru-RU" sz="2400" dirty="0"/>
              <a:t> </a:t>
            </a:r>
            <a:r>
              <a:rPr lang="ru-RU" sz="2400" dirty="0" err="1"/>
              <a:t>друкування</a:t>
            </a:r>
            <a:r>
              <a:rPr lang="ru-RU" sz="2400" dirty="0"/>
              <a:t>". </a:t>
            </a:r>
          </a:p>
          <a:p>
            <a:r>
              <a:rPr lang="ru-RU" sz="2400" dirty="0"/>
              <a:t>Тема уроку :"Принцип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ротаційної</a:t>
            </a:r>
            <a:r>
              <a:rPr lang="ru-RU" sz="2400" dirty="0"/>
              <a:t> </a:t>
            </a:r>
            <a:r>
              <a:rPr lang="ru-RU" sz="2400" dirty="0" err="1"/>
              <a:t>машини</a:t>
            </a:r>
            <a:r>
              <a:rPr lang="ru-RU" sz="2400" dirty="0"/>
              <a:t>"</a:t>
            </a:r>
            <a:endParaRPr lang="ru-UA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B649B70-409B-44AB-8A1E-8F9C728810C1}"/>
              </a:ext>
            </a:extLst>
          </p:cNvPr>
          <p:cNvSpPr/>
          <p:nvPr/>
        </p:nvSpPr>
        <p:spPr>
          <a:xfrm>
            <a:off x="10304684" y="156299"/>
            <a:ext cx="4189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Дистанційне</a:t>
            </a:r>
            <a:r>
              <a:rPr lang="ru-RU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endParaRPr lang="ru-UA" sz="28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487791-0F60-4F7B-A927-927883CAF2A2}"/>
              </a:ext>
            </a:extLst>
          </p:cNvPr>
          <p:cNvSpPr/>
          <p:nvPr/>
        </p:nvSpPr>
        <p:spPr>
          <a:xfrm>
            <a:off x="1144576" y="703124"/>
            <a:ext cx="1236345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Час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змінюється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і ми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змінюємося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тому в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згідно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нових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стандартів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нових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годин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уроків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виробничого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ашою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методичною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комісією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планується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повне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поновлення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КМЗ та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запис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нових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відео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уроків</a:t>
            </a:r>
            <a:endParaRPr lang="ru-U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24089B-735E-4F92-AF09-384944A054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6373" y="2879921"/>
            <a:ext cx="5859451" cy="534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0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8B40F4-B0C4-4A36-BED7-3639809C65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750" y="790575"/>
            <a:ext cx="132969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12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151</Words>
  <Application>Microsoft Office PowerPoint</Application>
  <PresentationFormat>Произвольный</PresentationFormat>
  <Paragraphs>29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Lenovo</cp:lastModifiedBy>
  <cp:revision>26</cp:revision>
  <dcterms:created xsi:type="dcterms:W3CDTF">2024-01-03T09:17:59Z</dcterms:created>
  <dcterms:modified xsi:type="dcterms:W3CDTF">2024-01-04T02:26:24Z</dcterms:modified>
</cp:coreProperties>
</file>