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0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4FF1B-716B-4197-8835-2D1307D29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9447A-618C-43E4-A919-D464375FF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5D6A8-0000-4E4D-863F-235C8492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62ABE-49F4-43D9-84D7-FE22934E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D98AA-6F06-4BC6-A41B-839A9C6C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5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258B-A55B-4831-BD87-3FBB7623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B92C4C-3B43-46B7-AD52-D11A23CD1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10358-8A7D-4AED-AD36-40323334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C8800-CA54-4357-A602-12DFC6F7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7D52C-C07B-46BF-8FF0-9881085B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4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8F3626-3E65-47AD-9EBA-B6A8D2027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0EC3BE-7FFD-4704-BD72-B5003B20F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B81DD-99BD-49AD-80AC-C1272113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84624-2D06-4FF4-9072-4D7FE230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7AC02A-8FF5-414B-9778-CC24FCBD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5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518C8-D00E-40CC-B545-07F5E9EE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9AE7A-B376-40EB-AA22-DA3374D6B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FEB3D-88A7-4187-BB1F-D57ADBFF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00A17-FBB8-4C54-8DB6-7C0033E9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1B0C0-6E82-488A-B50A-17271EC0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0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21003-1407-4A5F-B6AC-0272F338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7F5B9-BF7F-4255-ABD5-B1C66CEB5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F2906-AC98-4D1D-926D-7CCD2C0F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DE850-B7B5-4752-8251-E1FD066C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BDB7C-A87F-422C-9D71-9D54146A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1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4B863-2BC7-47FC-8E27-D2C3227C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CB13F-CFCD-4360-B0EA-9BD09DB42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AB298D-F42F-432B-9834-0950AB1DE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E5F438-992F-46C3-8749-045E8C4C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6BA12-6A04-46B7-8558-60CEFFCE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91E47-4285-4A2E-942E-E14BC3EC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6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2B14E-3C94-4356-82E4-B0AF95D4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6E85F-287D-4731-9ABA-859B259A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488465-BAE3-4F7D-B55B-9C3EC34B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D34D62-D7D1-474F-B57A-D80DE0F86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653E09-E176-47B7-A453-377BA9B69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0BDDFA-5F5A-4599-9F7C-4A3A9397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FAAA35-37F9-4478-8D8E-F5AF9108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7FDDB5-FCD6-4FC7-B8D4-A8302740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AE326-3B6B-4DA9-B73B-7A692042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026107-B35D-43B4-A476-85ACD3EF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14E039-4BF6-4283-A611-59EF9C93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9BD726-4C53-4D14-89A6-C0B67BFD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0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41B5F-77F3-46C7-A320-05783CCB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4DEB2-6B2A-4B7F-A40E-7D2C6D13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1C90BA-AEE8-4BC9-944A-56F10481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9172D-A3A6-40D5-B5F5-A00DF7EA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6815D-0CA4-4B68-AA71-D2E38F66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333756-81C9-4353-AE88-562698461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DBFF0-B46D-45CE-A360-DF2D6292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6C555-C35D-4D9D-9653-722B85E3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4C52-9EB6-4FD2-B97D-25268823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8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140C3-E753-421B-8055-0560FB03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C4AD84-2B10-44BE-B76E-5CBC7CA9B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59731E-9156-4AE5-9682-94DE7DDB9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39645-9682-4F3E-8E53-5681B385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10A1EB-4496-4E59-AB86-C3B07855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ABFA61-26A2-4016-8381-F097C31A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BE9B-A409-4825-B6DB-063FC8D6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82B45-D087-4FA7-9F45-18C62BCC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28F67-9E8D-4221-9C32-2139FA02D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62A1-FAD1-44FF-B983-4DD4688AE0F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A64B4-09CD-476D-B417-4A61A0B49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23182-246A-4835-ACDF-852E44919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A75D7-FD8B-4786-B2E3-AE4A02FBC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6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VH1WsdoZw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BECDE-F711-46E3-93FC-053E3D2C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016" y="804671"/>
            <a:ext cx="9144000" cy="1056421"/>
          </a:xfrm>
        </p:spPr>
        <p:txBody>
          <a:bodyPr/>
          <a:lstStyle/>
          <a:p>
            <a:r>
              <a:rPr lang="uk-UA" dirty="0"/>
              <a:t>Педагогічні </a:t>
            </a:r>
            <a:r>
              <a:rPr lang="uk-UA" dirty="0" smtClean="0"/>
              <a:t>читання - 2024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0FA1D3-5303-4179-99B1-9B6CD397D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4283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uk-UA" sz="4400" b="1" dirty="0" smtClean="0"/>
              <a:t>Комплексне </a:t>
            </a:r>
            <a:r>
              <a:rPr lang="uk-UA" sz="4400" b="1" dirty="0"/>
              <a:t>методичне забезпечення дистанційного </a:t>
            </a:r>
            <a:r>
              <a:rPr lang="uk-UA" sz="4400" b="1" dirty="0" smtClean="0"/>
              <a:t>навчання</a:t>
            </a:r>
            <a:endParaRPr lang="ru-RU" sz="4400" b="1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70FA1D3-5303-4179-99B1-9B6CD397D4F2}"/>
              </a:ext>
            </a:extLst>
          </p:cNvPr>
          <p:cNvSpPr txBox="1">
            <a:spLocks/>
          </p:cNvSpPr>
          <p:nvPr/>
        </p:nvSpPr>
        <p:spPr>
          <a:xfrm>
            <a:off x="3645408" y="5563236"/>
            <a:ext cx="9144000" cy="380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Кокошко</a:t>
            </a:r>
            <a:r>
              <a:rPr lang="ru-RU" dirty="0" smtClean="0"/>
              <a:t> І.А.-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виробничого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41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47909-7B96-4B8E-AF55-2D2C07CE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Комунікації через платформу </a:t>
            </a:r>
            <a:r>
              <a:rPr lang="en-US" dirty="0"/>
              <a:t>Zoom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D3975-25FC-4AC1-BB03-BB8EE2DB7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ED10F8-4B7A-47BB-A9A5-4ADD80FBE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1" t="7169" r="18870" b="13691"/>
          <a:stretch/>
        </p:blipFill>
        <p:spPr>
          <a:xfrm>
            <a:off x="2595716" y="1501738"/>
            <a:ext cx="7000567" cy="49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9CB-C574-4BDE-826C-6A13A183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Для роботи зі здобувачами освіти використовую платформу «</a:t>
            </a:r>
            <a:r>
              <a:rPr lang="en-US" dirty="0"/>
              <a:t>Classroom</a:t>
            </a:r>
            <a:r>
              <a:rPr lang="uk-UA" dirty="0"/>
              <a:t>»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7F08F4-64B5-4639-9491-10B1A3158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8" t="27097" r="13750" b="5325"/>
          <a:stretch/>
        </p:blipFill>
        <p:spPr>
          <a:xfrm rot="21144548">
            <a:off x="250545" y="2428566"/>
            <a:ext cx="6105647" cy="419837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6F1408-2301-419D-A786-4FABB37F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520" t="27640" r="5641" b="5025"/>
          <a:stretch/>
        </p:blipFill>
        <p:spPr>
          <a:xfrm rot="923773">
            <a:off x="5948641" y="2390845"/>
            <a:ext cx="6235498" cy="3587217"/>
          </a:xfrm>
        </p:spPr>
      </p:pic>
    </p:spTree>
    <p:extLst>
      <p:ext uri="{BB962C8B-B14F-4D97-AF65-F5344CB8AC3E}">
        <p14:creationId xmlns:p14="http://schemas.microsoft.com/office/powerpoint/2010/main" val="18491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7195370E-661E-4062-B488-5E11D4D66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96" t="26058" r="9455" b="23779"/>
          <a:stretch/>
        </p:blipFill>
        <p:spPr>
          <a:xfrm>
            <a:off x="818535" y="883415"/>
            <a:ext cx="10053365" cy="48204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67C7B-E97C-418C-8E02-437624A9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5B71E-2A4B-49B4-BA7B-BA3D16684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16" t="19111" r="22917" b="4148"/>
          <a:stretch/>
        </p:blipFill>
        <p:spPr>
          <a:xfrm rot="522817">
            <a:off x="6868872" y="129150"/>
            <a:ext cx="5537200" cy="4495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78FE81-37C3-415B-B724-4227891923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33" t="20788" r="24355" b="4229"/>
          <a:stretch/>
        </p:blipFill>
        <p:spPr>
          <a:xfrm>
            <a:off x="612747" y="0"/>
            <a:ext cx="4729317" cy="3864740"/>
          </a:xfrm>
          <a:prstGeom prst="rect">
            <a:avLst/>
          </a:prstGeom>
        </p:spPr>
      </p:pic>
      <p:pic>
        <p:nvPicPr>
          <p:cNvPr id="4" name="Мультимедиа в Интернете 5" title="Облік запасів. Частина 1. Облік надходження запасів">
            <a:hlinkClick r:id="" action="ppaction://media"/>
            <a:extLst>
              <a:ext uri="{FF2B5EF4-FFF2-40B4-BE49-F238E27FC236}">
                <a16:creationId xmlns:a16="http://schemas.microsoft.com/office/drawing/2014/main" id="{9B2C7C2B-A5A8-4F19-819A-F2C1CC0F25B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36491" y="3674260"/>
            <a:ext cx="5423868" cy="30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32796-CD95-4C2F-92DE-F449E514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Виконані завдання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C2367-60E1-49B8-8C32-2006D4878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786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863353-ACC0-488A-803E-1FD324820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72" r="968" b="5324"/>
          <a:stretch/>
        </p:blipFill>
        <p:spPr>
          <a:xfrm>
            <a:off x="137653" y="0"/>
            <a:ext cx="10268652" cy="4351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A09C42-8AA8-4F9E-A862-104761F2B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01" b="5324"/>
          <a:stretch/>
        </p:blipFill>
        <p:spPr>
          <a:xfrm>
            <a:off x="1785695" y="1327662"/>
            <a:ext cx="8987079" cy="37496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767F55-3F59-4D67-8D8E-F7A05B19F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9" t="20645" b="9213"/>
          <a:stretch/>
        </p:blipFill>
        <p:spPr>
          <a:xfrm>
            <a:off x="3342968" y="2968636"/>
            <a:ext cx="9340645" cy="37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07C403-6BF0-40B6-9324-0076BF460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-599767"/>
            <a:ext cx="6858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B57C8-A03D-413C-9B30-36E5B6B1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A0BFC1F-1E65-40C4-81A1-CED797AFD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5" t="13857" r="811" b="5250"/>
          <a:stretch/>
        </p:blipFill>
        <p:spPr>
          <a:xfrm rot="1303511">
            <a:off x="6725267" y="1108011"/>
            <a:ext cx="5480866" cy="253180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4BB873-95FE-4524-90DD-7DF11B2376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1" t="13046" r="12741" b="5324"/>
          <a:stretch/>
        </p:blipFill>
        <p:spPr>
          <a:xfrm>
            <a:off x="156626" y="134643"/>
            <a:ext cx="5722375" cy="32943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4B79E1-7E83-4062-973C-0714A7D25A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77" r="13750" b="-1075"/>
          <a:stretch/>
        </p:blipFill>
        <p:spPr>
          <a:xfrm>
            <a:off x="3153390" y="3330467"/>
            <a:ext cx="6312310" cy="36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D9D8C-A5DA-4F0C-B61D-B3B33F73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Виконані завдання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CD5E7-AE3B-45BD-85E0-07B6D649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9E1E1-20BC-41D0-AD6D-731EF5162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3" r="29596" b="9931"/>
          <a:stretch/>
        </p:blipFill>
        <p:spPr>
          <a:xfrm>
            <a:off x="-196646" y="0"/>
            <a:ext cx="8583561" cy="5233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8D4821-AA42-41BD-97B4-916362734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7" r="18629" b="5323"/>
          <a:stretch/>
        </p:blipFill>
        <p:spPr>
          <a:xfrm>
            <a:off x="403124" y="332556"/>
            <a:ext cx="9920748" cy="55391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A261F5-00C3-4912-B23A-7BAA8A985A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0" r="11129" b="8101"/>
          <a:stretch/>
        </p:blipFill>
        <p:spPr>
          <a:xfrm>
            <a:off x="953728" y="565355"/>
            <a:ext cx="10835148" cy="53389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070DC7-558D-470B-81C5-5DCCC5DCE0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3907" r="26290" b="6810"/>
          <a:stretch/>
        </p:blipFill>
        <p:spPr>
          <a:xfrm>
            <a:off x="1403554" y="855405"/>
            <a:ext cx="8986685" cy="54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Application>Microsoft Office PowerPoint</Application>
  <PresentationFormat>Широкоэкранный</PresentationFormat>
  <Paragraphs>7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Педагогічні читання - 2024</vt:lpstr>
      <vt:lpstr>Комунікації через платформу Zoom</vt:lpstr>
      <vt:lpstr>Для роботи зі здобувачами освіти використовую платформу «Classroom»</vt:lpstr>
      <vt:lpstr>Презентация PowerPoint</vt:lpstr>
      <vt:lpstr>Виконані завдання</vt:lpstr>
      <vt:lpstr>Презентация PowerPoint</vt:lpstr>
      <vt:lpstr>Виконані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Педагогічні читання</dc:title>
  <dc:creator>chestilische@bigmir.net</dc:creator>
  <cp:lastModifiedBy>Блажко Галина Євгенівна</cp:lastModifiedBy>
  <cp:revision>5</cp:revision>
  <dcterms:created xsi:type="dcterms:W3CDTF">2023-12-26T11:31:44Z</dcterms:created>
  <dcterms:modified xsi:type="dcterms:W3CDTF">2024-01-04T12:48:51Z</dcterms:modified>
</cp:coreProperties>
</file>