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350" r:id="rId5"/>
    <p:sldId id="384" r:id="rId6"/>
    <p:sldId id="386" r:id="rId7"/>
    <p:sldId id="378" r:id="rId8"/>
    <p:sldId id="355" r:id="rId9"/>
    <p:sldId id="387" r:id="rId10"/>
    <p:sldId id="375" r:id="rId11"/>
    <p:sldId id="334" r:id="rId12"/>
    <p:sldId id="352" r:id="rId13"/>
    <p:sldId id="354" r:id="rId14"/>
    <p:sldId id="390" r:id="rId15"/>
    <p:sldId id="389" r:id="rId16"/>
    <p:sldId id="363" r:id="rId17"/>
    <p:sldId id="368" r:id="rId18"/>
    <p:sldId id="369" r:id="rId19"/>
    <p:sldId id="370" r:id="rId20"/>
    <p:sldId id="379" r:id="rId21"/>
    <p:sldId id="373" r:id="rId22"/>
    <p:sldId id="371" r:id="rId23"/>
    <p:sldId id="372" r:id="rId24"/>
    <p:sldId id="376" r:id="rId25"/>
    <p:sldId id="3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  <p:cmAuthor id="3" name="8" initials="8" lastIdx="1" clrIdx="2">
    <p:extLst>
      <p:ext uri="{19B8F6BF-5375-455C-9EA6-DF929625EA0E}">
        <p15:presenceInfo xmlns:p15="http://schemas.microsoft.com/office/powerpoint/2012/main" userId="8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99B23B-EC83-4686-B30A-512413B5E67A}"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4C1A8A3-306A-4EB7-A6B1-4F7E0EB9C5D6}" styleName="Помірний стиль 3 –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5" autoAdjust="0"/>
    <p:restoredTop sz="96327" autoAdjust="0"/>
  </p:normalViewPr>
  <p:slideViewPr>
    <p:cSldViewPr snapToGrid="0">
      <p:cViewPr varScale="1">
        <p:scale>
          <a:sx n="46" d="100"/>
          <a:sy n="46" d="100"/>
        </p:scale>
        <p:origin x="73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082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2B26CE-6864-48FB-BFA6-0D22487DFD7F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8FC77DB-F552-44F9-B660-C15A46233FB1}">
      <dgm:prSet phldrT="[Текст]" custT="1"/>
      <dgm:spPr/>
      <dgm:t>
        <a:bodyPr/>
        <a:lstStyle/>
        <a:p>
          <a:r>
            <a:rPr lang="uk-UA" sz="2800" b="1" dirty="0"/>
            <a:t>ІСТОРІЯ</a:t>
          </a:r>
          <a:endParaRPr lang="ru-RU" sz="2800" b="1" dirty="0"/>
        </a:p>
      </dgm:t>
    </dgm:pt>
    <dgm:pt modelId="{A7F53995-9984-4737-BCA6-DB40750E5DDC}" type="parTrans" cxnId="{33810A05-FF6D-44DA-B7F4-17B7FEBDA1CA}">
      <dgm:prSet/>
      <dgm:spPr/>
      <dgm:t>
        <a:bodyPr/>
        <a:lstStyle/>
        <a:p>
          <a:endParaRPr lang="ru-RU"/>
        </a:p>
      </dgm:t>
    </dgm:pt>
    <dgm:pt modelId="{D2365859-0447-4A76-AF36-636AF0D3CE18}" type="sibTrans" cxnId="{33810A05-FF6D-44DA-B7F4-17B7FEBDA1CA}">
      <dgm:prSet/>
      <dgm:spPr/>
      <dgm:t>
        <a:bodyPr/>
        <a:lstStyle/>
        <a:p>
          <a:endParaRPr lang="ru-RU"/>
        </a:p>
      </dgm:t>
    </dgm:pt>
    <dgm:pt modelId="{3E80BEDB-65F0-46ED-83E3-7095E840F90E}">
      <dgm:prSet phldrT="[Текст]"/>
      <dgm:spPr/>
      <dgm:t>
        <a:bodyPr/>
        <a:lstStyle/>
        <a:p>
          <a:pPr algn="just"/>
          <a:r>
            <a:rPr lang="en-US" b="1" dirty="0"/>
            <a:t> у 1840 у </a:t>
          </a:r>
          <a:r>
            <a:rPr lang="en-US" b="1" dirty="0" err="1"/>
            <a:t>Великобританії</a:t>
          </a:r>
          <a:r>
            <a:rPr lang="en-US" b="1" dirty="0"/>
            <a:t> </a:t>
          </a:r>
          <a:r>
            <a:rPr lang="en-US" b="1" dirty="0" err="1"/>
            <a:t>почалося</a:t>
          </a:r>
          <a:r>
            <a:rPr lang="en-US" b="1" dirty="0"/>
            <a:t> </a:t>
          </a:r>
          <a:r>
            <a:rPr lang="en-US" b="1" dirty="0" err="1"/>
            <a:t>листування</a:t>
          </a:r>
          <a:r>
            <a:rPr lang="en-US" b="1" dirty="0"/>
            <a:t> </a:t>
          </a:r>
          <a:r>
            <a:rPr lang="en-US" b="1" dirty="0" err="1"/>
            <a:t>між</a:t>
          </a:r>
          <a:r>
            <a:rPr lang="en-US" b="1" dirty="0"/>
            <a:t> </a:t>
          </a:r>
          <a:r>
            <a:rPr lang="en-US" b="1" dirty="0" err="1"/>
            <a:t>студенткою</a:t>
          </a:r>
          <a:r>
            <a:rPr lang="en-US" b="1" dirty="0"/>
            <a:t> і </a:t>
          </a:r>
          <a:r>
            <a:rPr lang="en-US" b="1" dirty="0" err="1"/>
            <a:t>викладачем</a:t>
          </a:r>
          <a:r>
            <a:rPr lang="en-US" b="1" dirty="0"/>
            <a:t>. В </a:t>
          </a:r>
          <a:r>
            <a:rPr lang="en-US" b="1" dirty="0" err="1"/>
            <a:t>Україні</a:t>
          </a:r>
          <a:r>
            <a:rPr lang="en-US" b="1" dirty="0"/>
            <a:t> </a:t>
          </a:r>
          <a:r>
            <a:rPr lang="en-US" b="1" dirty="0" err="1"/>
            <a:t>датою</a:t>
          </a:r>
          <a:r>
            <a:rPr lang="en-US" b="1" dirty="0"/>
            <a:t> </a:t>
          </a:r>
          <a:r>
            <a:rPr lang="en-US" b="1" dirty="0" err="1"/>
            <a:t>офіційного</a:t>
          </a:r>
          <a:r>
            <a:rPr lang="en-US" b="1" dirty="0"/>
            <a:t> </a:t>
          </a:r>
          <a:r>
            <a:rPr lang="en-US" b="1" dirty="0" err="1"/>
            <a:t>початку</a:t>
          </a:r>
          <a:r>
            <a:rPr lang="en-US" b="1" dirty="0"/>
            <a:t> </a:t>
          </a:r>
          <a:r>
            <a:rPr lang="en-US" b="1" dirty="0" err="1"/>
            <a:t>запровадження</a:t>
          </a:r>
          <a:r>
            <a:rPr lang="en-US" b="1" dirty="0"/>
            <a:t> </a:t>
          </a:r>
          <a:r>
            <a:rPr lang="en-US" b="1" dirty="0" err="1"/>
            <a:t>дистанційного</a:t>
          </a:r>
          <a:r>
            <a:rPr lang="en-US" b="1" dirty="0"/>
            <a:t> </a:t>
          </a:r>
          <a:r>
            <a:rPr lang="en-US" b="1" dirty="0" err="1"/>
            <a:t>навчання</a:t>
          </a:r>
          <a:r>
            <a:rPr lang="en-US" b="1" dirty="0"/>
            <a:t> </a:t>
          </a:r>
          <a:r>
            <a:rPr lang="en-US" b="1" dirty="0" err="1"/>
            <a:t>можна</a:t>
          </a:r>
          <a:r>
            <a:rPr lang="en-US" b="1" dirty="0"/>
            <a:t> </a:t>
          </a:r>
          <a:r>
            <a:rPr lang="en-US" b="1" dirty="0" err="1"/>
            <a:t>вважати</a:t>
          </a:r>
          <a:r>
            <a:rPr lang="en-US" b="1" dirty="0"/>
            <a:t> 21 </a:t>
          </a:r>
          <a:r>
            <a:rPr lang="en-US" b="1" dirty="0" err="1"/>
            <a:t>січня</a:t>
          </a:r>
          <a:r>
            <a:rPr lang="en-US" b="1" dirty="0"/>
            <a:t> 2004 </a:t>
          </a:r>
          <a:r>
            <a:rPr lang="en-US" b="1" dirty="0" err="1"/>
            <a:t>року</a:t>
          </a:r>
          <a:r>
            <a:rPr lang="en-US" b="1" dirty="0"/>
            <a:t>, </a:t>
          </a:r>
          <a:r>
            <a:rPr lang="en-US" b="1" dirty="0" err="1"/>
            <a:t>коли</a:t>
          </a:r>
          <a:r>
            <a:rPr lang="en-US" b="1" dirty="0"/>
            <a:t> </a:t>
          </a:r>
          <a:r>
            <a:rPr lang="en-US" b="1" dirty="0" err="1"/>
            <a:t>наказом</a:t>
          </a:r>
          <a:r>
            <a:rPr lang="en-US" b="1" dirty="0"/>
            <a:t> № 40 </a:t>
          </a:r>
          <a:r>
            <a:rPr lang="en-US" b="1" dirty="0" err="1"/>
            <a:t>Міністерства</a:t>
          </a:r>
          <a:r>
            <a:rPr lang="en-US" b="1" dirty="0"/>
            <a:t> </a:t>
          </a:r>
          <a:r>
            <a:rPr lang="en-US" b="1" dirty="0" err="1"/>
            <a:t>освіти</a:t>
          </a:r>
          <a:r>
            <a:rPr lang="en-US" b="1" dirty="0"/>
            <a:t> і </a:t>
          </a:r>
          <a:r>
            <a:rPr lang="en-US" b="1" dirty="0" err="1"/>
            <a:t>науки</a:t>
          </a:r>
          <a:r>
            <a:rPr lang="en-US" b="1" dirty="0"/>
            <a:t> </a:t>
          </a:r>
          <a:r>
            <a:rPr lang="en-US" b="1" dirty="0" err="1"/>
            <a:t>України</a:t>
          </a:r>
          <a:r>
            <a:rPr lang="en-US" b="1" dirty="0"/>
            <a:t> </a:t>
          </a:r>
          <a:r>
            <a:rPr lang="en-US" b="1" dirty="0" err="1"/>
            <a:t>було</a:t>
          </a:r>
          <a:r>
            <a:rPr lang="en-US" b="1" dirty="0"/>
            <a:t> </a:t>
          </a:r>
          <a:r>
            <a:rPr lang="en-US" b="1" dirty="0" err="1"/>
            <a:t>затверджено</a:t>
          </a:r>
          <a:r>
            <a:rPr lang="en-US" b="1" dirty="0"/>
            <a:t> «</a:t>
          </a:r>
          <a:r>
            <a:rPr lang="en-US" b="1" dirty="0" err="1"/>
            <a:t>Положення</a:t>
          </a:r>
          <a:r>
            <a:rPr lang="en-US" b="1" dirty="0"/>
            <a:t> </a:t>
          </a:r>
          <a:r>
            <a:rPr lang="en-US" b="1" dirty="0" err="1"/>
            <a:t>про</a:t>
          </a:r>
          <a:r>
            <a:rPr lang="en-US" b="1" dirty="0"/>
            <a:t> </a:t>
          </a:r>
          <a:r>
            <a:rPr lang="en-US" b="1" dirty="0" err="1"/>
            <a:t>дистанційне</a:t>
          </a:r>
          <a:r>
            <a:rPr lang="en-US" b="1" dirty="0"/>
            <a:t> </a:t>
          </a:r>
          <a:r>
            <a:rPr lang="en-US" b="1" dirty="0" err="1"/>
            <a:t>навчання</a:t>
          </a:r>
          <a:r>
            <a:rPr lang="en-US" b="1" dirty="0"/>
            <a:t>», </a:t>
          </a:r>
          <a:r>
            <a:rPr lang="en-US" b="1" dirty="0" err="1"/>
            <a:t>яке</a:t>
          </a:r>
          <a:r>
            <a:rPr lang="en-US" b="1" dirty="0"/>
            <a:t> </a:t>
          </a:r>
          <a:r>
            <a:rPr lang="en-US" b="1" dirty="0" err="1"/>
            <a:t>поклало</a:t>
          </a:r>
          <a:r>
            <a:rPr lang="en-US" b="1" dirty="0"/>
            <a:t> </a:t>
          </a:r>
          <a:r>
            <a:rPr lang="en-US" b="1" dirty="0" err="1"/>
            <a:t>початок</a:t>
          </a:r>
          <a:r>
            <a:rPr lang="en-US" b="1" dirty="0"/>
            <a:t> </a:t>
          </a:r>
          <a:r>
            <a:rPr lang="en-US" b="1" dirty="0" err="1"/>
            <a:t>запровадженню</a:t>
          </a:r>
          <a:r>
            <a:rPr lang="en-US" b="1" dirty="0"/>
            <a:t> </a:t>
          </a:r>
          <a:r>
            <a:rPr lang="en-US" b="1" dirty="0" err="1"/>
            <a:t>нових</a:t>
          </a:r>
          <a:r>
            <a:rPr lang="en-US" b="1" dirty="0"/>
            <a:t> </a:t>
          </a:r>
          <a:r>
            <a:rPr lang="en-US" b="1" dirty="0" err="1"/>
            <a:t>технологій</a:t>
          </a:r>
          <a:r>
            <a:rPr lang="en-US" b="1" dirty="0"/>
            <a:t> у </a:t>
          </a:r>
          <a:r>
            <a:rPr lang="en-US" b="1" dirty="0" err="1"/>
            <a:t>галузі</a:t>
          </a:r>
          <a:r>
            <a:rPr lang="en-US" b="1" dirty="0"/>
            <a:t> </a:t>
          </a:r>
          <a:r>
            <a:rPr lang="en-US" b="1" dirty="0" err="1"/>
            <a:t>освіти</a:t>
          </a:r>
          <a:r>
            <a:rPr lang="en-US" b="1" dirty="0"/>
            <a:t>. </a:t>
          </a:r>
          <a:br>
            <a:rPr lang="en-US" b="1" dirty="0"/>
          </a:br>
          <a:endParaRPr lang="ru-RU" b="1" dirty="0"/>
        </a:p>
      </dgm:t>
    </dgm:pt>
    <dgm:pt modelId="{FC5597DC-619B-4F41-9596-6D5EE7A662A3}" type="parTrans" cxnId="{0C86E3DF-1DA2-4096-9037-6F37A2C1FC32}">
      <dgm:prSet/>
      <dgm:spPr/>
      <dgm:t>
        <a:bodyPr/>
        <a:lstStyle/>
        <a:p>
          <a:endParaRPr lang="ru-RU"/>
        </a:p>
      </dgm:t>
    </dgm:pt>
    <dgm:pt modelId="{423333EF-FA6C-47DE-A174-2EF3F2611934}" type="sibTrans" cxnId="{0C86E3DF-1DA2-4096-9037-6F37A2C1FC32}">
      <dgm:prSet/>
      <dgm:spPr/>
      <dgm:t>
        <a:bodyPr/>
        <a:lstStyle/>
        <a:p>
          <a:endParaRPr lang="ru-RU"/>
        </a:p>
      </dgm:t>
    </dgm:pt>
    <dgm:pt modelId="{3E445B9B-4E32-4BE4-9FF2-7F723CB663F6}">
      <dgm:prSet phldrT="[Текст]" custT="1"/>
      <dgm:spPr/>
      <dgm:t>
        <a:bodyPr/>
        <a:lstStyle/>
        <a:p>
          <a:r>
            <a:rPr lang="uk-UA" sz="2800" b="1" dirty="0"/>
            <a:t>СУЧАСНІСТЬ</a:t>
          </a:r>
          <a:endParaRPr lang="ru-RU" sz="2800" b="1" dirty="0"/>
        </a:p>
      </dgm:t>
    </dgm:pt>
    <dgm:pt modelId="{F27A9372-7490-4EA2-AF90-B3EE0739FAD2}" type="parTrans" cxnId="{99B05FD3-A13F-4A2C-899E-C5CAAAE22328}">
      <dgm:prSet/>
      <dgm:spPr/>
      <dgm:t>
        <a:bodyPr/>
        <a:lstStyle/>
        <a:p>
          <a:endParaRPr lang="ru-RU"/>
        </a:p>
      </dgm:t>
    </dgm:pt>
    <dgm:pt modelId="{8D02DA00-5924-4996-BC1A-A85FF9560825}" type="sibTrans" cxnId="{99B05FD3-A13F-4A2C-899E-C5CAAAE22328}">
      <dgm:prSet/>
      <dgm:spPr/>
      <dgm:t>
        <a:bodyPr/>
        <a:lstStyle/>
        <a:p>
          <a:endParaRPr lang="ru-RU"/>
        </a:p>
      </dgm:t>
    </dgm:pt>
    <dgm:pt modelId="{F68BE500-86EC-402E-8D30-BE01C0AD741D}">
      <dgm:prSet phldrT="[Текст]"/>
      <dgm:spPr/>
      <dgm:t>
        <a:bodyPr/>
        <a:lstStyle/>
        <a:p>
          <a:r>
            <a:rPr lang="en-US" b="1" dirty="0" err="1"/>
            <a:t>Лист</a:t>
          </a:r>
          <a:r>
            <a:rPr lang="en-US" b="1" dirty="0"/>
            <a:t> МОН </a:t>
          </a:r>
          <a:r>
            <a:rPr lang="en-US" b="1" dirty="0" err="1"/>
            <a:t>України</a:t>
          </a:r>
          <a:r>
            <a:rPr lang="en-US" b="1" dirty="0"/>
            <a:t> </a:t>
          </a:r>
          <a:r>
            <a:rPr lang="en-US" b="1" dirty="0" err="1"/>
            <a:t>від</a:t>
          </a:r>
          <a:r>
            <a:rPr lang="en-US" b="1" dirty="0"/>
            <a:t> № 1/9-525 </a:t>
          </a:r>
          <a:r>
            <a:rPr lang="en-US" b="1" dirty="0" err="1"/>
            <a:t>від</a:t>
          </a:r>
          <a:r>
            <a:rPr lang="en-US" b="1" dirty="0"/>
            <a:t> 20 </a:t>
          </a:r>
          <a:r>
            <a:rPr lang="en-US" b="1" dirty="0" err="1"/>
            <a:t>серпня</a:t>
          </a:r>
          <a:r>
            <a:rPr lang="en-US" b="1" dirty="0"/>
            <a:t> 2019 </a:t>
          </a:r>
          <a:r>
            <a:rPr lang="en-US" b="1" dirty="0" err="1"/>
            <a:t>року</a:t>
          </a:r>
          <a:r>
            <a:rPr lang="en-US" b="1" dirty="0"/>
            <a:t> «</a:t>
          </a:r>
          <a:r>
            <a:rPr lang="en-US" b="1" dirty="0" err="1"/>
            <a:t>Щодо</a:t>
          </a:r>
          <a:r>
            <a:rPr lang="en-US" b="1" dirty="0"/>
            <a:t> </a:t>
          </a:r>
          <a:r>
            <a:rPr lang="en-US" b="1" dirty="0" err="1"/>
            <a:t>організації</a:t>
          </a:r>
          <a:r>
            <a:rPr lang="en-US" b="1" dirty="0"/>
            <a:t> </a:t>
          </a:r>
          <a:r>
            <a:rPr lang="en-US" b="1" dirty="0" err="1"/>
            <a:t>форм</a:t>
          </a:r>
          <a:r>
            <a:rPr lang="en-US" b="1" dirty="0"/>
            <a:t> </a:t>
          </a:r>
          <a:r>
            <a:rPr lang="en-US" b="1" dirty="0" err="1"/>
            <a:t>здобуття</a:t>
          </a:r>
          <a:r>
            <a:rPr lang="en-US" b="1" dirty="0"/>
            <a:t> </a:t>
          </a:r>
          <a:r>
            <a:rPr lang="en-US" b="1" dirty="0" err="1"/>
            <a:t>загальної</a:t>
          </a:r>
          <a:r>
            <a:rPr lang="en-US" b="1" dirty="0"/>
            <a:t> </a:t>
          </a:r>
          <a:r>
            <a:rPr lang="en-US" b="1" dirty="0" err="1"/>
            <a:t>середньої</a:t>
          </a:r>
          <a:r>
            <a:rPr lang="en-US" b="1" dirty="0"/>
            <a:t> </a:t>
          </a:r>
          <a:r>
            <a:rPr lang="en-US" b="1" dirty="0" err="1"/>
            <a:t>освіти</a:t>
          </a:r>
          <a:r>
            <a:rPr lang="en-US" b="1" dirty="0"/>
            <a:t>». </a:t>
          </a:r>
          <a:r>
            <a:rPr lang="en-US" b="1" dirty="0" err="1"/>
            <a:t>Відповідно</a:t>
          </a:r>
          <a:r>
            <a:rPr lang="en-US" b="1" dirty="0"/>
            <a:t> </a:t>
          </a:r>
          <a:r>
            <a:rPr lang="en-US" b="1" dirty="0" err="1"/>
            <a:t>до</a:t>
          </a:r>
          <a:r>
            <a:rPr lang="en-US" b="1" dirty="0"/>
            <a:t> </a:t>
          </a:r>
          <a:r>
            <a:rPr lang="en-US" b="1" dirty="0" err="1"/>
            <a:t>статті</a:t>
          </a:r>
          <a:r>
            <a:rPr lang="en-US" b="1" dirty="0"/>
            <a:t> 9 </a:t>
          </a:r>
          <a:r>
            <a:rPr lang="en-US" b="1" dirty="0" err="1"/>
            <a:t>Закону</a:t>
          </a:r>
          <a:r>
            <a:rPr lang="en-US" b="1" dirty="0"/>
            <a:t> </a:t>
          </a:r>
          <a:r>
            <a:rPr lang="en-US" b="1" dirty="0" err="1"/>
            <a:t>України</a:t>
          </a:r>
          <a:r>
            <a:rPr lang="en-US" b="1" dirty="0"/>
            <a:t> «</a:t>
          </a:r>
          <a:r>
            <a:rPr lang="en-US" b="1" dirty="0" err="1"/>
            <a:t>Про</a:t>
          </a:r>
          <a:r>
            <a:rPr lang="en-US" b="1" dirty="0"/>
            <a:t> </a:t>
          </a:r>
          <a:r>
            <a:rPr lang="en-US" b="1" dirty="0" err="1"/>
            <a:t>освіту</a:t>
          </a:r>
          <a:r>
            <a:rPr lang="en-US" b="1" dirty="0"/>
            <a:t>» </a:t>
          </a:r>
          <a:r>
            <a:rPr lang="en-US" b="1" dirty="0" err="1"/>
            <a:t>загальна</a:t>
          </a:r>
          <a:r>
            <a:rPr lang="en-US" b="1" dirty="0"/>
            <a:t> </a:t>
          </a:r>
          <a:r>
            <a:rPr lang="en-US" b="1" dirty="0" err="1"/>
            <a:t>середня</a:t>
          </a:r>
          <a:r>
            <a:rPr lang="en-US" b="1" dirty="0"/>
            <a:t> </a:t>
          </a:r>
          <a:r>
            <a:rPr lang="en-US" b="1" dirty="0" err="1"/>
            <a:t>освіта</a:t>
          </a:r>
          <a:r>
            <a:rPr lang="en-US" b="1" dirty="0"/>
            <a:t> </a:t>
          </a:r>
          <a:r>
            <a:rPr lang="en-US" b="1" dirty="0" err="1"/>
            <a:t>може</a:t>
          </a:r>
          <a:r>
            <a:rPr lang="en-US" b="1" dirty="0"/>
            <a:t> </a:t>
          </a:r>
          <a:r>
            <a:rPr lang="en-US" b="1" dirty="0" err="1"/>
            <a:t>бути</a:t>
          </a:r>
          <a:r>
            <a:rPr lang="en-US" b="1" dirty="0"/>
            <a:t> </a:t>
          </a:r>
          <a:r>
            <a:rPr lang="en-US" b="1" dirty="0" err="1"/>
            <a:t>організована</a:t>
          </a:r>
          <a:r>
            <a:rPr lang="en-US" b="1" dirty="0"/>
            <a:t> </a:t>
          </a:r>
          <a:r>
            <a:rPr lang="en-US" b="1" dirty="0" err="1"/>
            <a:t>за</a:t>
          </a:r>
          <a:r>
            <a:rPr lang="en-US" b="1" dirty="0"/>
            <a:t> </a:t>
          </a:r>
          <a:r>
            <a:rPr lang="en-US" b="1" dirty="0" err="1"/>
            <a:t>такими</a:t>
          </a:r>
          <a:r>
            <a:rPr lang="en-US" b="1" dirty="0"/>
            <a:t> </a:t>
          </a:r>
          <a:r>
            <a:rPr lang="en-US" b="1" dirty="0" err="1"/>
            <a:t>формами:інституційна</a:t>
          </a:r>
          <a:r>
            <a:rPr lang="en-US" b="1" dirty="0"/>
            <a:t> (</a:t>
          </a:r>
          <a:r>
            <a:rPr lang="en-US" b="1" dirty="0" err="1"/>
            <a:t>очна</a:t>
          </a:r>
          <a:r>
            <a:rPr lang="en-US" b="1" dirty="0"/>
            <a:t> (</a:t>
          </a:r>
          <a:r>
            <a:rPr lang="en-US" b="1" dirty="0" err="1"/>
            <a:t>денна</a:t>
          </a:r>
          <a:r>
            <a:rPr lang="en-US" b="1" dirty="0"/>
            <a:t>, </a:t>
          </a:r>
          <a:r>
            <a:rPr lang="en-US" b="1" dirty="0" err="1"/>
            <a:t>вечірня</a:t>
          </a:r>
          <a:r>
            <a:rPr lang="en-US" b="1" dirty="0"/>
            <a:t>), </a:t>
          </a:r>
          <a:r>
            <a:rPr lang="en-US" b="1" dirty="0" err="1"/>
            <a:t>заочна</a:t>
          </a:r>
          <a:r>
            <a:rPr lang="en-US" b="1" dirty="0"/>
            <a:t>, </a:t>
          </a:r>
          <a:r>
            <a:rPr lang="en-US" b="1" dirty="0" err="1"/>
            <a:t>дистанційна</a:t>
          </a:r>
          <a:r>
            <a:rPr lang="en-US" b="1" dirty="0"/>
            <a:t>, </a:t>
          </a:r>
          <a:r>
            <a:rPr lang="en-US" b="1" dirty="0" err="1"/>
            <a:t>мережева</a:t>
          </a:r>
          <a:r>
            <a:rPr lang="en-US" b="1" dirty="0"/>
            <a:t>);</a:t>
          </a:r>
          <a:r>
            <a:rPr lang="en-US" b="1" dirty="0" err="1"/>
            <a:t>індивідуальна</a:t>
          </a:r>
          <a:r>
            <a:rPr lang="en-US" b="1" dirty="0"/>
            <a:t> (</a:t>
          </a:r>
          <a:r>
            <a:rPr lang="en-US" b="1" dirty="0" err="1"/>
            <a:t>екстернатна</a:t>
          </a:r>
          <a:r>
            <a:rPr lang="en-US" b="1" dirty="0"/>
            <a:t>, </a:t>
          </a:r>
          <a:r>
            <a:rPr lang="en-US" b="1" dirty="0" err="1"/>
            <a:t>сімейна</a:t>
          </a:r>
          <a:r>
            <a:rPr lang="en-US" b="1" dirty="0"/>
            <a:t> (</a:t>
          </a:r>
          <a:r>
            <a:rPr lang="en-US" b="1" dirty="0" err="1"/>
            <a:t>домашня</a:t>
          </a:r>
          <a:r>
            <a:rPr lang="en-US" b="1" dirty="0"/>
            <a:t>), </a:t>
          </a:r>
          <a:r>
            <a:rPr lang="en-US" b="1" dirty="0" err="1"/>
            <a:t>педагогічний</a:t>
          </a:r>
          <a:r>
            <a:rPr lang="en-US" b="1" dirty="0"/>
            <a:t> </a:t>
          </a:r>
          <a:r>
            <a:rPr lang="en-US" b="1" dirty="0" err="1"/>
            <a:t>патронаж</a:t>
          </a:r>
          <a:r>
            <a:rPr lang="en-US" b="1" dirty="0"/>
            <a:t>)</a:t>
          </a:r>
          <a:br>
            <a:rPr lang="en-US" b="1" dirty="0"/>
          </a:br>
          <a:endParaRPr lang="ru-RU" dirty="0"/>
        </a:p>
      </dgm:t>
    </dgm:pt>
    <dgm:pt modelId="{7CBE8FFD-644C-4571-850E-BA963CDA54B1}" type="parTrans" cxnId="{7DBB02F2-4BCC-424B-9896-6B7CFDD3A897}">
      <dgm:prSet/>
      <dgm:spPr/>
      <dgm:t>
        <a:bodyPr/>
        <a:lstStyle/>
        <a:p>
          <a:endParaRPr lang="ru-RU"/>
        </a:p>
      </dgm:t>
    </dgm:pt>
    <dgm:pt modelId="{5BA50AA8-79AC-4975-BAD4-D25E81530FF8}" type="sibTrans" cxnId="{7DBB02F2-4BCC-424B-9896-6B7CFDD3A897}">
      <dgm:prSet/>
      <dgm:spPr/>
      <dgm:t>
        <a:bodyPr/>
        <a:lstStyle/>
        <a:p>
          <a:endParaRPr lang="ru-RU"/>
        </a:p>
      </dgm:t>
    </dgm:pt>
    <dgm:pt modelId="{844B0A31-1F63-48B6-86BE-4E1085A5CBA3}">
      <dgm:prSet phldrT="[Текст]" custT="1"/>
      <dgm:spPr/>
      <dgm:t>
        <a:bodyPr/>
        <a:lstStyle/>
        <a:p>
          <a:r>
            <a:rPr lang="uk-UA" sz="2800" b="1" dirty="0"/>
            <a:t>МАЙБУТНЄ</a:t>
          </a:r>
          <a:endParaRPr lang="ru-RU" sz="2800" b="1" dirty="0"/>
        </a:p>
      </dgm:t>
    </dgm:pt>
    <dgm:pt modelId="{0FEB1D2C-D58A-4C8C-BCFF-76D9D23D8080}" type="parTrans" cxnId="{7C966BA3-89FE-4B02-95B1-E4DF81D6A844}">
      <dgm:prSet/>
      <dgm:spPr/>
      <dgm:t>
        <a:bodyPr/>
        <a:lstStyle/>
        <a:p>
          <a:endParaRPr lang="ru-RU"/>
        </a:p>
      </dgm:t>
    </dgm:pt>
    <dgm:pt modelId="{6BF2B77C-149E-4156-BA7C-35B27B44EE53}" type="sibTrans" cxnId="{7C966BA3-89FE-4B02-95B1-E4DF81D6A844}">
      <dgm:prSet/>
      <dgm:spPr/>
      <dgm:t>
        <a:bodyPr/>
        <a:lstStyle/>
        <a:p>
          <a:endParaRPr lang="ru-RU"/>
        </a:p>
      </dgm:t>
    </dgm:pt>
    <dgm:pt modelId="{84E12BF8-947D-4562-97DE-FC40A7D4A148}">
      <dgm:prSet phldrT="[Текст]"/>
      <dgm:spPr/>
      <dgm:t>
        <a:bodyPr/>
        <a:lstStyle/>
        <a:p>
          <a:r>
            <a:rPr lang="en-US" b="1" dirty="0" err="1"/>
            <a:t>за</a:t>
          </a:r>
          <a:r>
            <a:rPr lang="en-US" b="1" dirty="0"/>
            <a:t> </a:t>
          </a:r>
          <a:r>
            <a:rPr lang="en-US" b="1" dirty="0" err="1"/>
            <a:t>прогнозами</a:t>
          </a:r>
          <a:r>
            <a:rPr lang="en-US" b="1" dirty="0"/>
            <a:t> ЮНЕСКО У XXІ </a:t>
          </a:r>
          <a:r>
            <a:rPr lang="en-US" b="1" dirty="0" err="1"/>
            <a:t>столітті</a:t>
          </a:r>
          <a:r>
            <a:rPr lang="en-US" b="1" dirty="0"/>
            <a:t> </a:t>
          </a:r>
          <a:r>
            <a:rPr lang="en-US" b="1" dirty="0" err="1"/>
            <a:t>діти</a:t>
          </a:r>
          <a:r>
            <a:rPr lang="en-US" b="1" dirty="0"/>
            <a:t> </a:t>
          </a:r>
          <a:r>
            <a:rPr lang="en-US" b="1" dirty="0" err="1"/>
            <a:t>будуть</a:t>
          </a:r>
          <a:r>
            <a:rPr lang="en-US" b="1" dirty="0"/>
            <a:t> </a:t>
          </a:r>
          <a:r>
            <a:rPr lang="en-US" b="1" dirty="0" err="1"/>
            <a:t>проводити</a:t>
          </a:r>
          <a:r>
            <a:rPr lang="en-US" b="1" dirty="0"/>
            <a:t> у </a:t>
          </a:r>
          <a:r>
            <a:rPr lang="en-US" b="1" dirty="0" err="1"/>
            <a:t>навчальному</a:t>
          </a:r>
          <a:r>
            <a:rPr lang="en-US" b="1" dirty="0"/>
            <a:t> </a:t>
          </a:r>
          <a:r>
            <a:rPr lang="en-US" b="1" dirty="0" err="1"/>
            <a:t>закладу</a:t>
          </a:r>
          <a:r>
            <a:rPr lang="en-US" b="1" dirty="0"/>
            <a:t> </a:t>
          </a:r>
          <a:r>
            <a:rPr lang="en-US" b="1" dirty="0" err="1"/>
            <a:t>лише</a:t>
          </a:r>
          <a:r>
            <a:rPr lang="en-US" b="1" dirty="0"/>
            <a:t> 30-40% </a:t>
          </a:r>
          <a:r>
            <a:rPr lang="en-US" b="1" dirty="0" err="1"/>
            <a:t>часу</a:t>
          </a:r>
          <a:r>
            <a:rPr lang="en-US" b="1" dirty="0"/>
            <a:t>, 40% — </a:t>
          </a:r>
          <a:r>
            <a:rPr lang="en-US" b="1" dirty="0" err="1"/>
            <a:t>буде</a:t>
          </a:r>
          <a:r>
            <a:rPr lang="en-US" b="1" dirty="0"/>
            <a:t> </a:t>
          </a:r>
          <a:r>
            <a:rPr lang="en-US" b="1" dirty="0" err="1"/>
            <a:t>відведено</a:t>
          </a:r>
          <a:r>
            <a:rPr lang="en-US" b="1" dirty="0"/>
            <a:t> </a:t>
          </a:r>
          <a:r>
            <a:rPr lang="en-US" b="1" dirty="0" err="1"/>
            <a:t>на</a:t>
          </a:r>
          <a:r>
            <a:rPr lang="en-US" b="1" dirty="0"/>
            <a:t> </a:t>
          </a:r>
          <a:r>
            <a:rPr lang="en-US" b="1" dirty="0" err="1"/>
            <a:t>дистанційне</a:t>
          </a:r>
          <a:r>
            <a:rPr lang="en-US" b="1" dirty="0"/>
            <a:t> </a:t>
          </a:r>
          <a:r>
            <a:rPr lang="en-US" b="1" dirty="0" err="1"/>
            <a:t>навчання</a:t>
          </a:r>
          <a:r>
            <a:rPr lang="en-US" b="1" dirty="0"/>
            <a:t>, а </a:t>
          </a:r>
          <a:r>
            <a:rPr lang="en-US" b="1" dirty="0" err="1"/>
            <a:t>решта</a:t>
          </a:r>
          <a:r>
            <a:rPr lang="en-US" b="1" dirty="0"/>
            <a:t> - </a:t>
          </a:r>
          <a:r>
            <a:rPr lang="en-US" b="1" dirty="0" err="1"/>
            <a:t>на</a:t>
          </a:r>
          <a:r>
            <a:rPr lang="en-US" b="1" dirty="0"/>
            <a:t> </a:t>
          </a:r>
          <a:r>
            <a:rPr lang="en-US" b="1" dirty="0" err="1"/>
            <a:t>самостійне</a:t>
          </a:r>
          <a:r>
            <a:rPr lang="en-US" b="1" dirty="0"/>
            <a:t> </a:t>
          </a:r>
          <a:endParaRPr lang="ru-RU" dirty="0"/>
        </a:p>
      </dgm:t>
    </dgm:pt>
    <dgm:pt modelId="{695BA94F-F778-42C5-AF99-E66D94DC87E1}" type="parTrans" cxnId="{AEAAFB5D-3A79-4CE8-BEB4-DB7505CA1BDA}">
      <dgm:prSet/>
      <dgm:spPr/>
      <dgm:t>
        <a:bodyPr/>
        <a:lstStyle/>
        <a:p>
          <a:endParaRPr lang="ru-RU"/>
        </a:p>
      </dgm:t>
    </dgm:pt>
    <dgm:pt modelId="{09EA70F9-9138-48C7-85A1-1CC0A87CB8BE}" type="sibTrans" cxnId="{AEAAFB5D-3A79-4CE8-BEB4-DB7505CA1BDA}">
      <dgm:prSet/>
      <dgm:spPr/>
      <dgm:t>
        <a:bodyPr/>
        <a:lstStyle/>
        <a:p>
          <a:endParaRPr lang="ru-RU"/>
        </a:p>
      </dgm:t>
    </dgm:pt>
    <dgm:pt modelId="{34876C12-791E-49A9-83AE-54AB6E118EB7}" type="pres">
      <dgm:prSet presAssocID="{152B26CE-6864-48FB-BFA6-0D22487DFD7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04DBF5-D8EA-4DC6-9ABB-AE9CFE4988AF}" type="pres">
      <dgm:prSet presAssocID="{48FC77DB-F552-44F9-B660-C15A46233FB1}" presName="parentLin" presStyleCnt="0"/>
      <dgm:spPr/>
    </dgm:pt>
    <dgm:pt modelId="{5287692E-6EBE-45FE-A958-32FD40BB24AD}" type="pres">
      <dgm:prSet presAssocID="{48FC77DB-F552-44F9-B660-C15A46233FB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A68DA76-C081-4860-B3DC-A7036386DFF6}" type="pres">
      <dgm:prSet presAssocID="{48FC77DB-F552-44F9-B660-C15A46233FB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1E6078-659F-413B-9F97-237AA9448739}" type="pres">
      <dgm:prSet presAssocID="{48FC77DB-F552-44F9-B660-C15A46233FB1}" presName="negativeSpace" presStyleCnt="0"/>
      <dgm:spPr/>
    </dgm:pt>
    <dgm:pt modelId="{6919D8E4-AE75-4EDD-967A-A3DA8F8D197B}" type="pres">
      <dgm:prSet presAssocID="{48FC77DB-F552-44F9-B660-C15A46233FB1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C36993-66CA-4600-AE64-859DA4D77171}" type="pres">
      <dgm:prSet presAssocID="{D2365859-0447-4A76-AF36-636AF0D3CE18}" presName="spaceBetweenRectangles" presStyleCnt="0"/>
      <dgm:spPr/>
    </dgm:pt>
    <dgm:pt modelId="{F57E181E-8F82-4AF0-9559-0261F62B86A5}" type="pres">
      <dgm:prSet presAssocID="{3E445B9B-4E32-4BE4-9FF2-7F723CB663F6}" presName="parentLin" presStyleCnt="0"/>
      <dgm:spPr/>
    </dgm:pt>
    <dgm:pt modelId="{A0E457DC-1186-418F-AD44-812DD9939A5D}" type="pres">
      <dgm:prSet presAssocID="{3E445B9B-4E32-4BE4-9FF2-7F723CB663F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E33844E-EDE9-446C-A358-86FE5D489C53}" type="pres">
      <dgm:prSet presAssocID="{3E445B9B-4E32-4BE4-9FF2-7F723CB663F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A6F9A4-4144-45C8-8B62-BB09693A0D5B}" type="pres">
      <dgm:prSet presAssocID="{3E445B9B-4E32-4BE4-9FF2-7F723CB663F6}" presName="negativeSpace" presStyleCnt="0"/>
      <dgm:spPr/>
    </dgm:pt>
    <dgm:pt modelId="{082ED994-D245-4316-A8AF-A42997017D58}" type="pres">
      <dgm:prSet presAssocID="{3E445B9B-4E32-4BE4-9FF2-7F723CB663F6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F6A4B0-3E23-4077-A32C-561134359F2A}" type="pres">
      <dgm:prSet presAssocID="{8D02DA00-5924-4996-BC1A-A85FF9560825}" presName="spaceBetweenRectangles" presStyleCnt="0"/>
      <dgm:spPr/>
    </dgm:pt>
    <dgm:pt modelId="{62DDC8F5-3409-4DB8-A402-726519EEAD91}" type="pres">
      <dgm:prSet presAssocID="{844B0A31-1F63-48B6-86BE-4E1085A5CBA3}" presName="parentLin" presStyleCnt="0"/>
      <dgm:spPr/>
    </dgm:pt>
    <dgm:pt modelId="{56150BEB-57D7-480E-84C1-D07173C66D49}" type="pres">
      <dgm:prSet presAssocID="{844B0A31-1F63-48B6-86BE-4E1085A5CBA3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331D4C18-2297-4761-8D18-5E215CE50CFD}" type="pres">
      <dgm:prSet presAssocID="{844B0A31-1F63-48B6-86BE-4E1085A5CBA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74CD3-418C-4C7F-827C-CF5CB2EA5012}" type="pres">
      <dgm:prSet presAssocID="{844B0A31-1F63-48B6-86BE-4E1085A5CBA3}" presName="negativeSpace" presStyleCnt="0"/>
      <dgm:spPr/>
    </dgm:pt>
    <dgm:pt modelId="{DC8EC9D7-EE04-4A18-B030-DFE758B39234}" type="pres">
      <dgm:prSet presAssocID="{844B0A31-1F63-48B6-86BE-4E1085A5CBA3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810A05-FF6D-44DA-B7F4-17B7FEBDA1CA}" srcId="{152B26CE-6864-48FB-BFA6-0D22487DFD7F}" destId="{48FC77DB-F552-44F9-B660-C15A46233FB1}" srcOrd="0" destOrd="0" parTransId="{A7F53995-9984-4737-BCA6-DB40750E5DDC}" sibTransId="{D2365859-0447-4A76-AF36-636AF0D3CE18}"/>
    <dgm:cxn modelId="{FB8D7CC3-6926-4150-955D-5800DD2D15F1}" type="presOf" srcId="{F68BE500-86EC-402E-8D30-BE01C0AD741D}" destId="{082ED994-D245-4316-A8AF-A42997017D58}" srcOrd="0" destOrd="0" presId="urn:microsoft.com/office/officeart/2005/8/layout/list1"/>
    <dgm:cxn modelId="{C043E918-BFAB-461E-8FBC-FF0421E46F0D}" type="presOf" srcId="{48FC77DB-F552-44F9-B660-C15A46233FB1}" destId="{4A68DA76-C081-4860-B3DC-A7036386DFF6}" srcOrd="1" destOrd="0" presId="urn:microsoft.com/office/officeart/2005/8/layout/list1"/>
    <dgm:cxn modelId="{05835B62-FC5C-44AD-88DB-29E453B221C2}" type="presOf" srcId="{3E445B9B-4E32-4BE4-9FF2-7F723CB663F6}" destId="{3E33844E-EDE9-446C-A358-86FE5D489C53}" srcOrd="1" destOrd="0" presId="urn:microsoft.com/office/officeart/2005/8/layout/list1"/>
    <dgm:cxn modelId="{BC995E68-A451-410E-8D58-34DFA8254F63}" type="presOf" srcId="{84E12BF8-947D-4562-97DE-FC40A7D4A148}" destId="{DC8EC9D7-EE04-4A18-B030-DFE758B39234}" srcOrd="0" destOrd="0" presId="urn:microsoft.com/office/officeart/2005/8/layout/list1"/>
    <dgm:cxn modelId="{E959B982-65CF-4F74-BF2F-15A9C382C3CF}" type="presOf" srcId="{844B0A31-1F63-48B6-86BE-4E1085A5CBA3}" destId="{56150BEB-57D7-480E-84C1-D07173C66D49}" srcOrd="0" destOrd="0" presId="urn:microsoft.com/office/officeart/2005/8/layout/list1"/>
    <dgm:cxn modelId="{99B05FD3-A13F-4A2C-899E-C5CAAAE22328}" srcId="{152B26CE-6864-48FB-BFA6-0D22487DFD7F}" destId="{3E445B9B-4E32-4BE4-9FF2-7F723CB663F6}" srcOrd="1" destOrd="0" parTransId="{F27A9372-7490-4EA2-AF90-B3EE0739FAD2}" sibTransId="{8D02DA00-5924-4996-BC1A-A85FF9560825}"/>
    <dgm:cxn modelId="{40C63EFD-8BDF-4865-A118-77EA7750CA3E}" type="presOf" srcId="{3E80BEDB-65F0-46ED-83E3-7095E840F90E}" destId="{6919D8E4-AE75-4EDD-967A-A3DA8F8D197B}" srcOrd="0" destOrd="0" presId="urn:microsoft.com/office/officeart/2005/8/layout/list1"/>
    <dgm:cxn modelId="{E171537A-267C-40C0-AB4B-FD21C1F76BBC}" type="presOf" srcId="{3E445B9B-4E32-4BE4-9FF2-7F723CB663F6}" destId="{A0E457DC-1186-418F-AD44-812DD9939A5D}" srcOrd="0" destOrd="0" presId="urn:microsoft.com/office/officeart/2005/8/layout/list1"/>
    <dgm:cxn modelId="{7DBB02F2-4BCC-424B-9896-6B7CFDD3A897}" srcId="{3E445B9B-4E32-4BE4-9FF2-7F723CB663F6}" destId="{F68BE500-86EC-402E-8D30-BE01C0AD741D}" srcOrd="0" destOrd="0" parTransId="{7CBE8FFD-644C-4571-850E-BA963CDA54B1}" sibTransId="{5BA50AA8-79AC-4975-BAD4-D25E81530FF8}"/>
    <dgm:cxn modelId="{7C966BA3-89FE-4B02-95B1-E4DF81D6A844}" srcId="{152B26CE-6864-48FB-BFA6-0D22487DFD7F}" destId="{844B0A31-1F63-48B6-86BE-4E1085A5CBA3}" srcOrd="2" destOrd="0" parTransId="{0FEB1D2C-D58A-4C8C-BCFF-76D9D23D8080}" sibTransId="{6BF2B77C-149E-4156-BA7C-35B27B44EE53}"/>
    <dgm:cxn modelId="{FD4D23B8-1D25-4B70-8EE9-604AA3739AA4}" type="presOf" srcId="{152B26CE-6864-48FB-BFA6-0D22487DFD7F}" destId="{34876C12-791E-49A9-83AE-54AB6E118EB7}" srcOrd="0" destOrd="0" presId="urn:microsoft.com/office/officeart/2005/8/layout/list1"/>
    <dgm:cxn modelId="{2D3CC8A5-FE59-48B2-9ED1-3C8DFD54ADDF}" type="presOf" srcId="{48FC77DB-F552-44F9-B660-C15A46233FB1}" destId="{5287692E-6EBE-45FE-A958-32FD40BB24AD}" srcOrd="0" destOrd="0" presId="urn:microsoft.com/office/officeart/2005/8/layout/list1"/>
    <dgm:cxn modelId="{0C86E3DF-1DA2-4096-9037-6F37A2C1FC32}" srcId="{48FC77DB-F552-44F9-B660-C15A46233FB1}" destId="{3E80BEDB-65F0-46ED-83E3-7095E840F90E}" srcOrd="0" destOrd="0" parTransId="{FC5597DC-619B-4F41-9596-6D5EE7A662A3}" sibTransId="{423333EF-FA6C-47DE-A174-2EF3F2611934}"/>
    <dgm:cxn modelId="{AEAAFB5D-3A79-4CE8-BEB4-DB7505CA1BDA}" srcId="{844B0A31-1F63-48B6-86BE-4E1085A5CBA3}" destId="{84E12BF8-947D-4562-97DE-FC40A7D4A148}" srcOrd="0" destOrd="0" parTransId="{695BA94F-F778-42C5-AF99-E66D94DC87E1}" sibTransId="{09EA70F9-9138-48C7-85A1-1CC0A87CB8BE}"/>
    <dgm:cxn modelId="{4418B9AA-BE22-4474-9202-67C625A6BC4A}" type="presOf" srcId="{844B0A31-1F63-48B6-86BE-4E1085A5CBA3}" destId="{331D4C18-2297-4761-8D18-5E215CE50CFD}" srcOrd="1" destOrd="0" presId="urn:microsoft.com/office/officeart/2005/8/layout/list1"/>
    <dgm:cxn modelId="{0F5846EF-774E-4F83-AA92-F7E500156C43}" type="presParOf" srcId="{34876C12-791E-49A9-83AE-54AB6E118EB7}" destId="{3B04DBF5-D8EA-4DC6-9ABB-AE9CFE4988AF}" srcOrd="0" destOrd="0" presId="urn:microsoft.com/office/officeart/2005/8/layout/list1"/>
    <dgm:cxn modelId="{48ACA0FB-F09A-4DF1-96CC-1E9FB84AA26C}" type="presParOf" srcId="{3B04DBF5-D8EA-4DC6-9ABB-AE9CFE4988AF}" destId="{5287692E-6EBE-45FE-A958-32FD40BB24AD}" srcOrd="0" destOrd="0" presId="urn:microsoft.com/office/officeart/2005/8/layout/list1"/>
    <dgm:cxn modelId="{DB5C8641-043C-4DC9-B5B2-30D12F57AC16}" type="presParOf" srcId="{3B04DBF5-D8EA-4DC6-9ABB-AE9CFE4988AF}" destId="{4A68DA76-C081-4860-B3DC-A7036386DFF6}" srcOrd="1" destOrd="0" presId="urn:microsoft.com/office/officeart/2005/8/layout/list1"/>
    <dgm:cxn modelId="{FF0F5E34-3498-4AC3-A2D0-A3FA99C47CB0}" type="presParOf" srcId="{34876C12-791E-49A9-83AE-54AB6E118EB7}" destId="{5B1E6078-659F-413B-9F97-237AA9448739}" srcOrd="1" destOrd="0" presId="urn:microsoft.com/office/officeart/2005/8/layout/list1"/>
    <dgm:cxn modelId="{8E7E5D26-6B51-4BCD-A2E5-5C896382C7E1}" type="presParOf" srcId="{34876C12-791E-49A9-83AE-54AB6E118EB7}" destId="{6919D8E4-AE75-4EDD-967A-A3DA8F8D197B}" srcOrd="2" destOrd="0" presId="urn:microsoft.com/office/officeart/2005/8/layout/list1"/>
    <dgm:cxn modelId="{38225AE7-8762-4B26-95A0-D09048E00B60}" type="presParOf" srcId="{34876C12-791E-49A9-83AE-54AB6E118EB7}" destId="{CDC36993-66CA-4600-AE64-859DA4D77171}" srcOrd="3" destOrd="0" presId="urn:microsoft.com/office/officeart/2005/8/layout/list1"/>
    <dgm:cxn modelId="{F5CADD70-DF1C-4F81-BE66-33863B42BFB7}" type="presParOf" srcId="{34876C12-791E-49A9-83AE-54AB6E118EB7}" destId="{F57E181E-8F82-4AF0-9559-0261F62B86A5}" srcOrd="4" destOrd="0" presId="urn:microsoft.com/office/officeart/2005/8/layout/list1"/>
    <dgm:cxn modelId="{2FD4777C-91E1-4B59-AFE3-A41414636143}" type="presParOf" srcId="{F57E181E-8F82-4AF0-9559-0261F62B86A5}" destId="{A0E457DC-1186-418F-AD44-812DD9939A5D}" srcOrd="0" destOrd="0" presId="urn:microsoft.com/office/officeart/2005/8/layout/list1"/>
    <dgm:cxn modelId="{7F38480F-6731-4FF7-95F7-0365E671C63A}" type="presParOf" srcId="{F57E181E-8F82-4AF0-9559-0261F62B86A5}" destId="{3E33844E-EDE9-446C-A358-86FE5D489C53}" srcOrd="1" destOrd="0" presId="urn:microsoft.com/office/officeart/2005/8/layout/list1"/>
    <dgm:cxn modelId="{5F00CB8E-A384-4676-8F55-3C7ED086FC60}" type="presParOf" srcId="{34876C12-791E-49A9-83AE-54AB6E118EB7}" destId="{0EA6F9A4-4144-45C8-8B62-BB09693A0D5B}" srcOrd="5" destOrd="0" presId="urn:microsoft.com/office/officeart/2005/8/layout/list1"/>
    <dgm:cxn modelId="{A5F7C43B-4522-4A02-955F-29C5FDA89011}" type="presParOf" srcId="{34876C12-791E-49A9-83AE-54AB6E118EB7}" destId="{082ED994-D245-4316-A8AF-A42997017D58}" srcOrd="6" destOrd="0" presId="urn:microsoft.com/office/officeart/2005/8/layout/list1"/>
    <dgm:cxn modelId="{0AD21949-CD77-450D-888E-F95A208D7D74}" type="presParOf" srcId="{34876C12-791E-49A9-83AE-54AB6E118EB7}" destId="{5CF6A4B0-3E23-4077-A32C-561134359F2A}" srcOrd="7" destOrd="0" presId="urn:microsoft.com/office/officeart/2005/8/layout/list1"/>
    <dgm:cxn modelId="{60A76796-768F-4232-B5AD-786BA6316C98}" type="presParOf" srcId="{34876C12-791E-49A9-83AE-54AB6E118EB7}" destId="{62DDC8F5-3409-4DB8-A402-726519EEAD91}" srcOrd="8" destOrd="0" presId="urn:microsoft.com/office/officeart/2005/8/layout/list1"/>
    <dgm:cxn modelId="{984FDE12-1756-4A92-AF2E-C8E600DB2DB0}" type="presParOf" srcId="{62DDC8F5-3409-4DB8-A402-726519EEAD91}" destId="{56150BEB-57D7-480E-84C1-D07173C66D49}" srcOrd="0" destOrd="0" presId="urn:microsoft.com/office/officeart/2005/8/layout/list1"/>
    <dgm:cxn modelId="{35A5FDB9-E27B-4D36-A13D-02716E761E09}" type="presParOf" srcId="{62DDC8F5-3409-4DB8-A402-726519EEAD91}" destId="{331D4C18-2297-4761-8D18-5E215CE50CFD}" srcOrd="1" destOrd="0" presId="urn:microsoft.com/office/officeart/2005/8/layout/list1"/>
    <dgm:cxn modelId="{005AE181-86B1-46C6-9852-5081A45737CA}" type="presParOf" srcId="{34876C12-791E-49A9-83AE-54AB6E118EB7}" destId="{D3C74CD3-418C-4C7F-827C-CF5CB2EA5012}" srcOrd="9" destOrd="0" presId="urn:microsoft.com/office/officeart/2005/8/layout/list1"/>
    <dgm:cxn modelId="{DF8614A0-8619-4A4E-85E1-CAA6FEDC2A38}" type="presParOf" srcId="{34876C12-791E-49A9-83AE-54AB6E118EB7}" destId="{DC8EC9D7-EE04-4A18-B030-DFE758B3923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836099-2116-41CD-884B-C503CF8801B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5B455F-3CAB-4EA6-B618-55633C45682C}">
      <dgm:prSet phldrT="[Текст]"/>
      <dgm:spPr/>
      <dgm:t>
        <a:bodyPr/>
        <a:lstStyle/>
        <a:p>
          <a:r>
            <a:rPr lang="ru-RU" b="1" i="1" dirty="0" err="1">
              <a:solidFill>
                <a:srgbClr val="92D050"/>
              </a:solidFill>
              <a:latin typeface="Google Sans"/>
            </a:rPr>
            <a:t>Дистанційне</a:t>
          </a:r>
          <a:r>
            <a:rPr lang="ru-RU" b="1" i="1" dirty="0">
              <a:solidFill>
                <a:srgbClr val="92D05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92D050"/>
              </a:solidFill>
              <a:latin typeface="Google Sans"/>
            </a:rPr>
            <a:t>навчання</a:t>
          </a:r>
          <a:r>
            <a:rPr lang="ru-RU" b="1" i="1" dirty="0">
              <a:solidFill>
                <a:srgbClr val="92D050"/>
              </a:solidFill>
              <a:latin typeface="Google Sans"/>
            </a:rPr>
            <a:t> — </a:t>
          </a:r>
          <a:r>
            <a:rPr lang="ru-RU" b="1" i="1" dirty="0" err="1">
              <a:solidFill>
                <a:srgbClr val="92D050"/>
              </a:solidFill>
              <a:latin typeface="Google Sans"/>
            </a:rPr>
            <a:t>сукупність</a:t>
          </a:r>
          <a:r>
            <a:rPr lang="ru-RU" b="1" i="1" dirty="0">
              <a:solidFill>
                <a:srgbClr val="92D05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92D050"/>
              </a:solidFill>
              <a:latin typeface="Google Sans"/>
            </a:rPr>
            <a:t>інформаційних</a:t>
          </a:r>
          <a:r>
            <a:rPr lang="ru-RU" b="1" i="1" dirty="0">
              <a:solidFill>
                <a:srgbClr val="92D05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92D050"/>
              </a:solidFill>
              <a:latin typeface="Google Sans"/>
            </a:rPr>
            <a:t>технологій</a:t>
          </a:r>
          <a:r>
            <a:rPr lang="ru-RU" b="1" i="1" dirty="0">
              <a:solidFill>
                <a:srgbClr val="92D050"/>
              </a:solidFill>
              <a:latin typeface="Google Sans"/>
            </a:rPr>
            <a:t> та методик </a:t>
          </a:r>
          <a:r>
            <a:rPr lang="ru-RU" b="1" i="1" dirty="0" err="1">
              <a:solidFill>
                <a:srgbClr val="92D050"/>
              </a:solidFill>
              <a:latin typeface="Google Sans"/>
            </a:rPr>
            <a:t>викладання</a:t>
          </a:r>
          <a:r>
            <a:rPr lang="ru-RU" b="1" i="1" dirty="0">
              <a:solidFill>
                <a:srgbClr val="92D050"/>
              </a:solidFill>
              <a:latin typeface="Google Sans"/>
            </a:rPr>
            <a:t>, </a:t>
          </a:r>
          <a:r>
            <a:rPr lang="ru-RU" b="1" i="1" dirty="0" err="1">
              <a:solidFill>
                <a:srgbClr val="92D050"/>
              </a:solidFill>
              <a:latin typeface="Google Sans"/>
            </a:rPr>
            <a:t>які</a:t>
          </a:r>
          <a:r>
            <a:rPr lang="ru-RU" b="1" i="1" dirty="0">
              <a:solidFill>
                <a:srgbClr val="92D05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92D050"/>
              </a:solidFill>
              <a:latin typeface="Google Sans"/>
            </a:rPr>
            <a:t>передбачають</a:t>
          </a:r>
          <a:r>
            <a:rPr lang="ru-RU" b="1" i="1" dirty="0">
              <a:solidFill>
                <a:srgbClr val="92D05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92D050"/>
              </a:solidFill>
              <a:latin typeface="Google Sans"/>
            </a:rPr>
            <a:t>здобуття</a:t>
          </a:r>
          <a:r>
            <a:rPr lang="ru-RU" b="1" i="1" dirty="0">
              <a:solidFill>
                <a:srgbClr val="92D05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92D050"/>
              </a:solidFill>
              <a:latin typeface="Google Sans"/>
            </a:rPr>
            <a:t>освіти</a:t>
          </a:r>
          <a:r>
            <a:rPr lang="ru-RU" b="1" i="1" dirty="0">
              <a:solidFill>
                <a:srgbClr val="92D050"/>
              </a:solidFill>
              <a:latin typeface="Google Sans"/>
            </a:rPr>
            <a:t> без </a:t>
          </a:r>
          <a:r>
            <a:rPr lang="ru-RU" b="1" i="1" dirty="0" err="1">
              <a:solidFill>
                <a:srgbClr val="92D050"/>
              </a:solidFill>
              <a:latin typeface="Google Sans"/>
            </a:rPr>
            <a:t>фізичної</a:t>
          </a:r>
          <a:r>
            <a:rPr lang="ru-RU" b="1" i="1" dirty="0">
              <a:solidFill>
                <a:srgbClr val="92D05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92D050"/>
              </a:solidFill>
              <a:latin typeface="Google Sans"/>
            </a:rPr>
            <a:t>присутності</a:t>
          </a:r>
          <a:r>
            <a:rPr lang="ru-RU" b="1" i="1" dirty="0">
              <a:solidFill>
                <a:srgbClr val="92D05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92D050"/>
              </a:solidFill>
              <a:latin typeface="Google Sans"/>
            </a:rPr>
            <a:t>здобувачів</a:t>
          </a:r>
          <a:r>
            <a:rPr lang="ru-RU" b="1" i="1" dirty="0">
              <a:solidFill>
                <a:srgbClr val="92D050"/>
              </a:solidFill>
              <a:latin typeface="Google Sans"/>
            </a:rPr>
            <a:t> у </a:t>
          </a:r>
          <a:r>
            <a:rPr lang="ru-RU" b="1" i="1" dirty="0" err="1">
              <a:solidFill>
                <a:srgbClr val="92D050"/>
              </a:solidFill>
              <a:latin typeface="Google Sans"/>
            </a:rPr>
            <a:t>навчальному</a:t>
          </a:r>
          <a:r>
            <a:rPr lang="ru-RU" b="1" i="1" dirty="0">
              <a:solidFill>
                <a:srgbClr val="92D05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92D050"/>
              </a:solidFill>
              <a:latin typeface="Google Sans"/>
            </a:rPr>
            <a:t>закладі</a:t>
          </a:r>
          <a:r>
            <a:rPr lang="ru-RU" b="1" i="1" dirty="0">
              <a:solidFill>
                <a:srgbClr val="92D050"/>
              </a:solidFill>
              <a:latin typeface="Google Sans"/>
            </a:rPr>
            <a:t>.</a:t>
          </a:r>
          <a:r>
            <a:rPr lang="ru-RU" b="1" i="1" dirty="0">
              <a:solidFill>
                <a:srgbClr val="92D050"/>
              </a:solidFill>
            </a:rPr>
            <a:t/>
          </a:r>
          <a:br>
            <a:rPr lang="ru-RU" b="1" i="1" dirty="0">
              <a:solidFill>
                <a:srgbClr val="92D050"/>
              </a:solidFill>
            </a:rPr>
          </a:br>
          <a:endParaRPr lang="ru-RU" b="1" dirty="0"/>
        </a:p>
      </dgm:t>
    </dgm:pt>
    <dgm:pt modelId="{5B4FB9E1-7EFB-4107-AF53-83D964163A7E}" type="parTrans" cxnId="{CD2B7F4B-00F6-494E-BEAA-5124089639E6}">
      <dgm:prSet/>
      <dgm:spPr/>
      <dgm:t>
        <a:bodyPr/>
        <a:lstStyle/>
        <a:p>
          <a:endParaRPr lang="ru-RU"/>
        </a:p>
      </dgm:t>
    </dgm:pt>
    <dgm:pt modelId="{2D7230A3-D3A3-4D08-95B9-B7ABDEEBA3D6}" type="sibTrans" cxnId="{CD2B7F4B-00F6-494E-BEAA-5124089639E6}">
      <dgm:prSet/>
      <dgm:spPr/>
      <dgm:t>
        <a:bodyPr/>
        <a:lstStyle/>
        <a:p>
          <a:endParaRPr lang="ru-RU"/>
        </a:p>
      </dgm:t>
    </dgm:pt>
    <dgm:pt modelId="{CC34ED7B-4202-49A3-ADC6-E5E820F006D0}">
      <dgm:prSet phldrT="[Текст]"/>
      <dgm:spPr/>
      <dgm:t>
        <a:bodyPr/>
        <a:lstStyle/>
        <a:p>
          <a:r>
            <a:rPr lang="ru-RU" b="1" i="1" dirty="0" err="1">
              <a:solidFill>
                <a:srgbClr val="7030A0"/>
              </a:solidFill>
              <a:latin typeface="Google Sans"/>
            </a:rPr>
            <a:t>Змішане</a:t>
          </a:r>
          <a:r>
            <a:rPr lang="ru-RU" b="1" i="1" dirty="0">
              <a:solidFill>
                <a:srgbClr val="7030A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7030A0"/>
              </a:solidFill>
              <a:latin typeface="Google Sans"/>
            </a:rPr>
            <a:t>навчання</a:t>
          </a:r>
          <a:r>
            <a:rPr lang="ru-RU" b="1" i="1" dirty="0">
              <a:solidFill>
                <a:srgbClr val="7030A0"/>
              </a:solidFill>
              <a:latin typeface="Google Sans"/>
            </a:rPr>
            <a:t> – методика, за </a:t>
          </a:r>
          <a:r>
            <a:rPr lang="ru-RU" b="1" i="1" dirty="0" err="1">
              <a:solidFill>
                <a:srgbClr val="7030A0"/>
              </a:solidFill>
              <a:latin typeface="Google Sans"/>
            </a:rPr>
            <a:t>якою</a:t>
          </a:r>
          <a:r>
            <a:rPr lang="ru-RU" b="1" i="1" dirty="0">
              <a:solidFill>
                <a:srgbClr val="7030A0"/>
              </a:solidFill>
              <a:latin typeface="Google Sans"/>
            </a:rPr>
            <a:t> </a:t>
          </a:r>
          <a:r>
            <a:rPr lang="ru-RU" b="1" i="1" dirty="0" err="1" smtClean="0">
              <a:solidFill>
                <a:srgbClr val="7030A0"/>
              </a:solidFill>
              <a:latin typeface="Google Sans"/>
            </a:rPr>
            <a:t>здобувачі</a:t>
          </a:r>
          <a:r>
            <a:rPr lang="ru-RU" b="1" i="1" dirty="0" smtClean="0">
              <a:solidFill>
                <a:srgbClr val="7030A0"/>
              </a:solidFill>
              <a:latin typeface="Google Sans"/>
            </a:rPr>
            <a:t> </a:t>
          </a:r>
          <a:r>
            <a:rPr lang="ru-RU" b="1" i="1" dirty="0" err="1" smtClean="0">
              <a:solidFill>
                <a:srgbClr val="7030A0"/>
              </a:solidFill>
              <a:latin typeface="Google Sans"/>
            </a:rPr>
            <a:t>освіти</a:t>
          </a:r>
          <a:r>
            <a:rPr lang="ru-RU" b="1" i="1" dirty="0" smtClean="0">
              <a:solidFill>
                <a:srgbClr val="7030A0"/>
              </a:solidFill>
              <a:latin typeface="Google Sans"/>
            </a:rPr>
            <a:t> </a:t>
          </a:r>
          <a:r>
            <a:rPr lang="ru-RU" b="1" i="1" dirty="0" err="1" smtClean="0">
              <a:solidFill>
                <a:srgbClr val="7030A0"/>
              </a:solidFill>
              <a:latin typeface="Google Sans"/>
            </a:rPr>
            <a:t>засвоюють</a:t>
          </a:r>
          <a:r>
            <a:rPr lang="ru-RU" b="1" i="1" dirty="0" smtClean="0">
              <a:solidFill>
                <a:srgbClr val="7030A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7030A0"/>
              </a:solidFill>
              <a:latin typeface="Google Sans"/>
            </a:rPr>
            <a:t>частину</a:t>
          </a:r>
          <a:r>
            <a:rPr lang="ru-RU" b="1" i="1" dirty="0">
              <a:solidFill>
                <a:srgbClr val="7030A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7030A0"/>
              </a:solidFill>
              <a:latin typeface="Google Sans"/>
            </a:rPr>
            <a:t>освітнього</a:t>
          </a:r>
          <a:r>
            <a:rPr lang="ru-RU" b="1" i="1" dirty="0">
              <a:solidFill>
                <a:srgbClr val="7030A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7030A0"/>
              </a:solidFill>
              <a:latin typeface="Google Sans"/>
            </a:rPr>
            <a:t>матеріалу</a:t>
          </a:r>
          <a:r>
            <a:rPr lang="ru-RU" b="1" i="1" dirty="0">
              <a:solidFill>
                <a:srgbClr val="7030A0"/>
              </a:solidFill>
              <a:latin typeface="Google Sans"/>
            </a:rPr>
            <a:t> онлайн, а </a:t>
          </a:r>
          <a:r>
            <a:rPr lang="ru-RU" b="1" i="1" dirty="0" err="1">
              <a:solidFill>
                <a:srgbClr val="7030A0"/>
              </a:solidFill>
              <a:latin typeface="Google Sans"/>
            </a:rPr>
            <a:t>частину</a:t>
          </a:r>
          <a:r>
            <a:rPr lang="ru-RU" b="1" i="1" dirty="0">
              <a:solidFill>
                <a:srgbClr val="7030A0"/>
              </a:solidFill>
              <a:latin typeface="Google Sans"/>
            </a:rPr>
            <a:t> – офлайн у </a:t>
          </a:r>
          <a:r>
            <a:rPr lang="ru-RU" b="1" i="1" dirty="0" err="1">
              <a:solidFill>
                <a:srgbClr val="7030A0"/>
              </a:solidFill>
              <a:latin typeface="Google Sans"/>
            </a:rPr>
            <a:t>класі</a:t>
          </a:r>
          <a:r>
            <a:rPr lang="ru-RU" b="1" i="1" dirty="0">
              <a:solidFill>
                <a:srgbClr val="7030A0"/>
              </a:solidFill>
              <a:latin typeface="Google Sans"/>
            </a:rPr>
            <a:t>. </a:t>
          </a:r>
          <a:r>
            <a:rPr lang="ru-RU" b="1" i="1" dirty="0" err="1">
              <a:solidFill>
                <a:srgbClr val="7030A0"/>
              </a:solidFill>
              <a:latin typeface="Google Sans"/>
            </a:rPr>
            <a:t>Діти</a:t>
          </a:r>
          <a:r>
            <a:rPr lang="ru-RU" b="1" i="1" dirty="0">
              <a:solidFill>
                <a:srgbClr val="7030A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7030A0"/>
              </a:solidFill>
              <a:latin typeface="Google Sans"/>
            </a:rPr>
            <a:t>мають</a:t>
          </a:r>
          <a:r>
            <a:rPr lang="ru-RU" b="1" i="1" dirty="0">
              <a:solidFill>
                <a:srgbClr val="7030A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7030A0"/>
              </a:solidFill>
              <a:latin typeface="Google Sans"/>
            </a:rPr>
            <a:t>отримати</a:t>
          </a:r>
          <a:r>
            <a:rPr lang="ru-RU" b="1" i="1" dirty="0">
              <a:solidFill>
                <a:srgbClr val="7030A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7030A0"/>
              </a:solidFill>
              <a:latin typeface="Google Sans"/>
            </a:rPr>
            <a:t>цілісний</a:t>
          </a:r>
          <a:r>
            <a:rPr lang="ru-RU" b="1" i="1" dirty="0">
              <a:solidFill>
                <a:srgbClr val="7030A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7030A0"/>
              </a:solidFill>
              <a:latin typeface="Google Sans"/>
            </a:rPr>
            <a:t>навчальний</a:t>
          </a:r>
          <a:r>
            <a:rPr lang="ru-RU" b="1" i="1" dirty="0">
              <a:solidFill>
                <a:srgbClr val="7030A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7030A0"/>
              </a:solidFill>
              <a:latin typeface="Google Sans"/>
            </a:rPr>
            <a:t>досвід</a:t>
          </a:r>
          <a:r>
            <a:rPr lang="ru-RU" b="1" i="1" dirty="0">
              <a:solidFill>
                <a:srgbClr val="7030A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7030A0"/>
              </a:solidFill>
              <a:latin typeface="Google Sans"/>
            </a:rPr>
            <a:t>із</a:t>
          </a:r>
          <a:r>
            <a:rPr lang="ru-RU" b="1" i="1" dirty="0">
              <a:solidFill>
                <a:srgbClr val="7030A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7030A0"/>
              </a:solidFill>
              <a:latin typeface="Google Sans"/>
            </a:rPr>
            <a:t>використанням</a:t>
          </a:r>
          <a:r>
            <a:rPr lang="ru-RU" b="1" i="1" dirty="0">
              <a:solidFill>
                <a:srgbClr val="7030A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7030A0"/>
              </a:solidFill>
              <a:latin typeface="Google Sans"/>
            </a:rPr>
            <a:t>сучасних</a:t>
          </a:r>
          <a:r>
            <a:rPr lang="ru-RU" b="1" i="1" dirty="0">
              <a:solidFill>
                <a:srgbClr val="7030A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7030A0"/>
              </a:solidFill>
              <a:latin typeface="Google Sans"/>
            </a:rPr>
            <a:t>інтерактивних</a:t>
          </a:r>
          <a:r>
            <a:rPr lang="ru-RU" b="1" i="1" dirty="0">
              <a:solidFill>
                <a:srgbClr val="7030A0"/>
              </a:solidFill>
              <a:latin typeface="Google Sans"/>
            </a:rPr>
            <a:t> </a:t>
          </a:r>
          <a:r>
            <a:rPr lang="ru-RU" b="1" i="1" dirty="0" err="1">
              <a:solidFill>
                <a:srgbClr val="7030A0"/>
              </a:solidFill>
              <a:latin typeface="Google Sans"/>
            </a:rPr>
            <a:t>технологій</a:t>
          </a:r>
          <a:endParaRPr lang="ru-RU" dirty="0"/>
        </a:p>
      </dgm:t>
    </dgm:pt>
    <dgm:pt modelId="{EE1CE7B1-BD56-42AA-B6F2-08EDA2018583}" type="parTrans" cxnId="{C6119B05-5DE2-4FA7-B5A1-CA4E6A0EF6BA}">
      <dgm:prSet/>
      <dgm:spPr/>
      <dgm:t>
        <a:bodyPr/>
        <a:lstStyle/>
        <a:p>
          <a:endParaRPr lang="ru-RU"/>
        </a:p>
      </dgm:t>
    </dgm:pt>
    <dgm:pt modelId="{C3A9DEAC-2022-454B-8C1C-C960576A6AEF}" type="sibTrans" cxnId="{C6119B05-5DE2-4FA7-B5A1-CA4E6A0EF6BA}">
      <dgm:prSet/>
      <dgm:spPr/>
      <dgm:t>
        <a:bodyPr/>
        <a:lstStyle/>
        <a:p>
          <a:endParaRPr lang="ru-RU"/>
        </a:p>
      </dgm:t>
    </dgm:pt>
    <dgm:pt modelId="{5E094C0E-1A86-494D-B2CD-C9CE3384E075}" type="pres">
      <dgm:prSet presAssocID="{32836099-2116-41CD-884B-C503CF8801B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3C76479-767A-4952-9763-46C12850559B}" type="pres">
      <dgm:prSet presAssocID="{025B455F-3CAB-4EA6-B618-55633C45682C}" presName="thickLine" presStyleLbl="alignNode1" presStyleIdx="0" presStyleCnt="2"/>
      <dgm:spPr/>
    </dgm:pt>
    <dgm:pt modelId="{C4EB6017-797F-4CFF-B9F1-4EBF3F540EED}" type="pres">
      <dgm:prSet presAssocID="{025B455F-3CAB-4EA6-B618-55633C45682C}" presName="horz1" presStyleCnt="0"/>
      <dgm:spPr/>
    </dgm:pt>
    <dgm:pt modelId="{05BAB4FE-599B-4017-B929-FC7125A88F0C}" type="pres">
      <dgm:prSet presAssocID="{025B455F-3CAB-4EA6-B618-55633C45682C}" presName="tx1" presStyleLbl="revTx" presStyleIdx="0" presStyleCnt="2"/>
      <dgm:spPr/>
      <dgm:t>
        <a:bodyPr/>
        <a:lstStyle/>
        <a:p>
          <a:endParaRPr lang="ru-RU"/>
        </a:p>
      </dgm:t>
    </dgm:pt>
    <dgm:pt modelId="{1D2AED4F-5D97-45C0-9140-72EF41889EF3}" type="pres">
      <dgm:prSet presAssocID="{025B455F-3CAB-4EA6-B618-55633C45682C}" presName="vert1" presStyleCnt="0"/>
      <dgm:spPr/>
    </dgm:pt>
    <dgm:pt modelId="{3327F4B2-CADA-455C-B3EA-A0104F17B301}" type="pres">
      <dgm:prSet presAssocID="{CC34ED7B-4202-49A3-ADC6-E5E820F006D0}" presName="thickLine" presStyleLbl="alignNode1" presStyleIdx="1" presStyleCnt="2"/>
      <dgm:spPr/>
    </dgm:pt>
    <dgm:pt modelId="{B3141199-FD3A-424B-9208-A4644E7E7AEA}" type="pres">
      <dgm:prSet presAssocID="{CC34ED7B-4202-49A3-ADC6-E5E820F006D0}" presName="horz1" presStyleCnt="0"/>
      <dgm:spPr/>
    </dgm:pt>
    <dgm:pt modelId="{465642C4-893C-4911-A048-CB566959507F}" type="pres">
      <dgm:prSet presAssocID="{CC34ED7B-4202-49A3-ADC6-E5E820F006D0}" presName="tx1" presStyleLbl="revTx" presStyleIdx="1" presStyleCnt="2"/>
      <dgm:spPr/>
      <dgm:t>
        <a:bodyPr/>
        <a:lstStyle/>
        <a:p>
          <a:endParaRPr lang="ru-RU"/>
        </a:p>
      </dgm:t>
    </dgm:pt>
    <dgm:pt modelId="{9B844726-10B2-4428-8C6C-62A7B545E96A}" type="pres">
      <dgm:prSet presAssocID="{CC34ED7B-4202-49A3-ADC6-E5E820F006D0}" presName="vert1" presStyleCnt="0"/>
      <dgm:spPr/>
    </dgm:pt>
  </dgm:ptLst>
  <dgm:cxnLst>
    <dgm:cxn modelId="{314F66E2-BDCD-4C4C-94AA-43AC6586D074}" type="presOf" srcId="{CC34ED7B-4202-49A3-ADC6-E5E820F006D0}" destId="{465642C4-893C-4911-A048-CB566959507F}" srcOrd="0" destOrd="0" presId="urn:microsoft.com/office/officeart/2008/layout/LinedList"/>
    <dgm:cxn modelId="{CD2B7F4B-00F6-494E-BEAA-5124089639E6}" srcId="{32836099-2116-41CD-884B-C503CF8801B9}" destId="{025B455F-3CAB-4EA6-B618-55633C45682C}" srcOrd="0" destOrd="0" parTransId="{5B4FB9E1-7EFB-4107-AF53-83D964163A7E}" sibTransId="{2D7230A3-D3A3-4D08-95B9-B7ABDEEBA3D6}"/>
    <dgm:cxn modelId="{E1DA2940-C26E-4095-9420-AAF7059D6F2B}" type="presOf" srcId="{32836099-2116-41CD-884B-C503CF8801B9}" destId="{5E094C0E-1A86-494D-B2CD-C9CE3384E075}" srcOrd="0" destOrd="0" presId="urn:microsoft.com/office/officeart/2008/layout/LinedList"/>
    <dgm:cxn modelId="{5C133347-443C-44EF-B46A-F393662E9DB5}" type="presOf" srcId="{025B455F-3CAB-4EA6-B618-55633C45682C}" destId="{05BAB4FE-599B-4017-B929-FC7125A88F0C}" srcOrd="0" destOrd="0" presId="urn:microsoft.com/office/officeart/2008/layout/LinedList"/>
    <dgm:cxn modelId="{C6119B05-5DE2-4FA7-B5A1-CA4E6A0EF6BA}" srcId="{32836099-2116-41CD-884B-C503CF8801B9}" destId="{CC34ED7B-4202-49A3-ADC6-E5E820F006D0}" srcOrd="1" destOrd="0" parTransId="{EE1CE7B1-BD56-42AA-B6F2-08EDA2018583}" sibTransId="{C3A9DEAC-2022-454B-8C1C-C960576A6AEF}"/>
    <dgm:cxn modelId="{3172AD42-D970-4B90-A09F-B9FFDB283EFD}" type="presParOf" srcId="{5E094C0E-1A86-494D-B2CD-C9CE3384E075}" destId="{D3C76479-767A-4952-9763-46C12850559B}" srcOrd="0" destOrd="0" presId="urn:microsoft.com/office/officeart/2008/layout/LinedList"/>
    <dgm:cxn modelId="{DF04A680-C3AE-4D37-98CA-A2F522AD720F}" type="presParOf" srcId="{5E094C0E-1A86-494D-B2CD-C9CE3384E075}" destId="{C4EB6017-797F-4CFF-B9F1-4EBF3F540EED}" srcOrd="1" destOrd="0" presId="urn:microsoft.com/office/officeart/2008/layout/LinedList"/>
    <dgm:cxn modelId="{A0FB97FA-9DF2-42AA-9BF2-56295363E761}" type="presParOf" srcId="{C4EB6017-797F-4CFF-B9F1-4EBF3F540EED}" destId="{05BAB4FE-599B-4017-B929-FC7125A88F0C}" srcOrd="0" destOrd="0" presId="urn:microsoft.com/office/officeart/2008/layout/LinedList"/>
    <dgm:cxn modelId="{BBA369EB-A59B-48CB-B31A-C179C484EEDC}" type="presParOf" srcId="{C4EB6017-797F-4CFF-B9F1-4EBF3F540EED}" destId="{1D2AED4F-5D97-45C0-9140-72EF41889EF3}" srcOrd="1" destOrd="0" presId="urn:microsoft.com/office/officeart/2008/layout/LinedList"/>
    <dgm:cxn modelId="{69A7B0B3-3353-49A1-9E1B-BD676FEB0F53}" type="presParOf" srcId="{5E094C0E-1A86-494D-B2CD-C9CE3384E075}" destId="{3327F4B2-CADA-455C-B3EA-A0104F17B301}" srcOrd="2" destOrd="0" presId="urn:microsoft.com/office/officeart/2008/layout/LinedList"/>
    <dgm:cxn modelId="{958CE34B-7D88-4529-9387-6558ADAAA6BA}" type="presParOf" srcId="{5E094C0E-1A86-494D-B2CD-C9CE3384E075}" destId="{B3141199-FD3A-424B-9208-A4644E7E7AEA}" srcOrd="3" destOrd="0" presId="urn:microsoft.com/office/officeart/2008/layout/LinedList"/>
    <dgm:cxn modelId="{ED23196A-EF3D-453E-BA14-5A4EA5A1A794}" type="presParOf" srcId="{B3141199-FD3A-424B-9208-A4644E7E7AEA}" destId="{465642C4-893C-4911-A048-CB566959507F}" srcOrd="0" destOrd="0" presId="urn:microsoft.com/office/officeart/2008/layout/LinedList"/>
    <dgm:cxn modelId="{7FB96ED8-06BE-4A9B-ABEA-8B9531AA8917}" type="presParOf" srcId="{B3141199-FD3A-424B-9208-A4644E7E7AEA}" destId="{9B844726-10B2-4428-8C6C-62A7B545E96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836099-2116-41CD-884B-C503CF8801B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25B455F-3CAB-4EA6-B618-55633C45682C}">
      <dgm:prSet phldrT="[Текст]" custT="1"/>
      <dgm:spPr/>
      <dgm:t>
        <a:bodyPr/>
        <a:lstStyle/>
        <a:p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Повноцінному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дистанційному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освітньому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процесу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сприяють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хмарні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технології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, 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що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реалізуються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за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допомогою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сервісів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Google.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Базові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сервіси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Google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мають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безмежні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можливості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не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лише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для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організації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навчання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, але й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професійного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розвитку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педагогів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підвищення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їх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компетентності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у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сфері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інформаційно-комунікаційних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технологій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(ІКТ).</a:t>
          </a:r>
        </a:p>
        <a:p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Такий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підхід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дає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можливість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контролювати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час,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місце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, темп і шлях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засвоєння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навчального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матеріалу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.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Зазначена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форма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освіти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робить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можливим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поєднання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традиційних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методик та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актуальних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новітніх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технологій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. </a:t>
          </a:r>
        </a:p>
        <a:p>
          <a:endParaRPr lang="ru-RU" sz="1800" b="1" dirty="0">
            <a:solidFill>
              <a:schemeClr val="accent4">
                <a:lumMod val="7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  <a:p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Завдяки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сервісам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Google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стає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можливим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не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лише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отримати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доступ до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освітніх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матеріалів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різного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вигляду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(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текстових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графічних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мультимедійних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), але й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виконувати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спільну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роботу з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викладачем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або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 smtClean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групою</a:t>
          </a:r>
          <a:r>
            <a:rPr lang="ru-RU" sz="1800" b="1" dirty="0" smtClean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 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Сучасний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педагог повинен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уміти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користуватися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сервісами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у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своїй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професійній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діяльності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. При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використанні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сервісів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Google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відбувається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процес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розвитку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особистості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. </a:t>
          </a:r>
        </a:p>
        <a:p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Мета –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розкрити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основні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аспекти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використання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онлайн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сервісів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(на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прикладі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Google 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форм та </a:t>
          </a:r>
          <a:r>
            <a:rPr lang="en-US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Google-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диску) на уроках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зарубіжної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літератури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під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час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дистанційного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навчання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та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застосування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у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своїй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роботі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можливостей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освітніх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проектів</a:t>
          </a:r>
          <a:r>
            <a:rPr lang="ru-RU" sz="18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«На урок», «</a:t>
          </a:r>
          <a:r>
            <a:rPr lang="ru-RU" sz="1800" b="1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Всеосвіта</a:t>
          </a:r>
          <a:r>
            <a:rPr lang="ru-RU" sz="1800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».</a:t>
          </a:r>
          <a:endParaRPr lang="ru-RU" sz="1800" b="1" dirty="0">
            <a:solidFill>
              <a:schemeClr val="accent4">
                <a:lumMod val="7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B4FB9E1-7EFB-4107-AF53-83D964163A7E}" type="parTrans" cxnId="{CD2B7F4B-00F6-494E-BEAA-5124089639E6}">
      <dgm:prSet/>
      <dgm:spPr/>
      <dgm:t>
        <a:bodyPr/>
        <a:lstStyle/>
        <a:p>
          <a:endParaRPr lang="ru-RU" sz="1600">
            <a:solidFill>
              <a:schemeClr val="accent4">
                <a:lumMod val="75000"/>
              </a:schemeClr>
            </a:solidFill>
          </a:endParaRPr>
        </a:p>
      </dgm:t>
    </dgm:pt>
    <dgm:pt modelId="{2D7230A3-D3A3-4D08-95B9-B7ABDEEBA3D6}" type="sibTrans" cxnId="{CD2B7F4B-00F6-494E-BEAA-5124089639E6}">
      <dgm:prSet/>
      <dgm:spPr/>
      <dgm:t>
        <a:bodyPr/>
        <a:lstStyle/>
        <a:p>
          <a:endParaRPr lang="ru-RU" sz="1600">
            <a:solidFill>
              <a:schemeClr val="accent4">
                <a:lumMod val="75000"/>
              </a:schemeClr>
            </a:solidFill>
          </a:endParaRPr>
        </a:p>
      </dgm:t>
    </dgm:pt>
    <dgm:pt modelId="{CC34ED7B-4202-49A3-ADC6-E5E820F006D0}">
      <dgm:prSet phldrT="[Текст]" custT="1"/>
      <dgm:spPr/>
      <dgm:t>
        <a:bodyPr/>
        <a:lstStyle/>
        <a:p>
          <a:endParaRPr lang="ru-RU" sz="6000" dirty="0">
            <a:solidFill>
              <a:schemeClr val="accent4">
                <a:lumMod val="75000"/>
              </a:schemeClr>
            </a:solidFill>
          </a:endParaRPr>
        </a:p>
      </dgm:t>
    </dgm:pt>
    <dgm:pt modelId="{EE1CE7B1-BD56-42AA-B6F2-08EDA2018583}" type="parTrans" cxnId="{C6119B05-5DE2-4FA7-B5A1-CA4E6A0EF6BA}">
      <dgm:prSet/>
      <dgm:spPr/>
      <dgm:t>
        <a:bodyPr/>
        <a:lstStyle/>
        <a:p>
          <a:endParaRPr lang="ru-RU" sz="1600">
            <a:solidFill>
              <a:schemeClr val="accent4">
                <a:lumMod val="75000"/>
              </a:schemeClr>
            </a:solidFill>
          </a:endParaRPr>
        </a:p>
      </dgm:t>
    </dgm:pt>
    <dgm:pt modelId="{C3A9DEAC-2022-454B-8C1C-C960576A6AEF}" type="sibTrans" cxnId="{C6119B05-5DE2-4FA7-B5A1-CA4E6A0EF6BA}">
      <dgm:prSet/>
      <dgm:spPr/>
      <dgm:t>
        <a:bodyPr/>
        <a:lstStyle/>
        <a:p>
          <a:endParaRPr lang="ru-RU" sz="1600">
            <a:solidFill>
              <a:schemeClr val="accent4">
                <a:lumMod val="75000"/>
              </a:schemeClr>
            </a:solidFill>
          </a:endParaRPr>
        </a:p>
      </dgm:t>
    </dgm:pt>
    <dgm:pt modelId="{88A174C0-C60F-45DF-A69B-D5CDF2609A5E}" type="pres">
      <dgm:prSet presAssocID="{32836099-2116-41CD-884B-C503CF8801B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AE8EFC3-AA7F-4843-AE40-4627361E417C}" type="pres">
      <dgm:prSet presAssocID="{025B455F-3CAB-4EA6-B618-55633C45682C}" presName="thickLine" presStyleLbl="alignNode1" presStyleIdx="0" presStyleCnt="2"/>
      <dgm:spPr/>
    </dgm:pt>
    <dgm:pt modelId="{8DB8455E-2CE8-4CA1-A94B-ACC27B656EDD}" type="pres">
      <dgm:prSet presAssocID="{025B455F-3CAB-4EA6-B618-55633C45682C}" presName="horz1" presStyleCnt="0"/>
      <dgm:spPr/>
    </dgm:pt>
    <dgm:pt modelId="{399D0FBA-4B7D-4AD5-B59E-DD9DA5E2AB6D}" type="pres">
      <dgm:prSet presAssocID="{025B455F-3CAB-4EA6-B618-55633C45682C}" presName="tx1" presStyleLbl="revTx" presStyleIdx="0" presStyleCnt="2" custLinFactNeighborX="-1479" custLinFactNeighborY="-21814"/>
      <dgm:spPr/>
      <dgm:t>
        <a:bodyPr/>
        <a:lstStyle/>
        <a:p>
          <a:endParaRPr lang="ru-RU"/>
        </a:p>
      </dgm:t>
    </dgm:pt>
    <dgm:pt modelId="{965B84E9-6A94-47EB-B777-B91521BB2AFD}" type="pres">
      <dgm:prSet presAssocID="{025B455F-3CAB-4EA6-B618-55633C45682C}" presName="vert1" presStyleCnt="0"/>
      <dgm:spPr/>
    </dgm:pt>
    <dgm:pt modelId="{4A2A207B-BC78-4A7D-A0A2-199EF2E91554}" type="pres">
      <dgm:prSet presAssocID="{CC34ED7B-4202-49A3-ADC6-E5E820F006D0}" presName="thickLine" presStyleLbl="alignNode1" presStyleIdx="1" presStyleCnt="2"/>
      <dgm:spPr/>
    </dgm:pt>
    <dgm:pt modelId="{5AA89406-0134-4505-A18C-2060ABC895D2}" type="pres">
      <dgm:prSet presAssocID="{CC34ED7B-4202-49A3-ADC6-E5E820F006D0}" presName="horz1" presStyleCnt="0"/>
      <dgm:spPr/>
    </dgm:pt>
    <dgm:pt modelId="{27ECE489-637D-43B3-BF41-92DADAAD6DEC}" type="pres">
      <dgm:prSet presAssocID="{CC34ED7B-4202-49A3-ADC6-E5E820F006D0}" presName="tx1" presStyleLbl="revTx" presStyleIdx="1" presStyleCnt="2"/>
      <dgm:spPr/>
      <dgm:t>
        <a:bodyPr/>
        <a:lstStyle/>
        <a:p>
          <a:endParaRPr lang="ru-RU"/>
        </a:p>
      </dgm:t>
    </dgm:pt>
    <dgm:pt modelId="{3E9BE926-E637-4890-AE2E-DFA566B9ACF8}" type="pres">
      <dgm:prSet presAssocID="{CC34ED7B-4202-49A3-ADC6-E5E820F006D0}" presName="vert1" presStyleCnt="0"/>
      <dgm:spPr/>
    </dgm:pt>
  </dgm:ptLst>
  <dgm:cxnLst>
    <dgm:cxn modelId="{CD2B7F4B-00F6-494E-BEAA-5124089639E6}" srcId="{32836099-2116-41CD-884B-C503CF8801B9}" destId="{025B455F-3CAB-4EA6-B618-55633C45682C}" srcOrd="0" destOrd="0" parTransId="{5B4FB9E1-7EFB-4107-AF53-83D964163A7E}" sibTransId="{2D7230A3-D3A3-4D08-95B9-B7ABDEEBA3D6}"/>
    <dgm:cxn modelId="{FF098E04-AAED-4580-BDDD-13A01C593A2F}" type="presOf" srcId="{CC34ED7B-4202-49A3-ADC6-E5E820F006D0}" destId="{27ECE489-637D-43B3-BF41-92DADAAD6DEC}" srcOrd="0" destOrd="0" presId="urn:microsoft.com/office/officeart/2008/layout/LinedList"/>
    <dgm:cxn modelId="{F02CE83C-F7D2-47EA-87F4-C0FC622ECB0A}" type="presOf" srcId="{32836099-2116-41CD-884B-C503CF8801B9}" destId="{88A174C0-C60F-45DF-A69B-D5CDF2609A5E}" srcOrd="0" destOrd="0" presId="urn:microsoft.com/office/officeart/2008/layout/LinedList"/>
    <dgm:cxn modelId="{703AA2D3-8519-4446-B3D5-BC665C12DC28}" type="presOf" srcId="{025B455F-3CAB-4EA6-B618-55633C45682C}" destId="{399D0FBA-4B7D-4AD5-B59E-DD9DA5E2AB6D}" srcOrd="0" destOrd="0" presId="urn:microsoft.com/office/officeart/2008/layout/LinedList"/>
    <dgm:cxn modelId="{C6119B05-5DE2-4FA7-B5A1-CA4E6A0EF6BA}" srcId="{32836099-2116-41CD-884B-C503CF8801B9}" destId="{CC34ED7B-4202-49A3-ADC6-E5E820F006D0}" srcOrd="1" destOrd="0" parTransId="{EE1CE7B1-BD56-42AA-B6F2-08EDA2018583}" sibTransId="{C3A9DEAC-2022-454B-8C1C-C960576A6AEF}"/>
    <dgm:cxn modelId="{A14F7569-0CB9-4171-80BF-391A4B1072DA}" type="presParOf" srcId="{88A174C0-C60F-45DF-A69B-D5CDF2609A5E}" destId="{4AE8EFC3-AA7F-4843-AE40-4627361E417C}" srcOrd="0" destOrd="0" presId="urn:microsoft.com/office/officeart/2008/layout/LinedList"/>
    <dgm:cxn modelId="{287132BE-854F-49F5-92E4-975BEA551450}" type="presParOf" srcId="{88A174C0-C60F-45DF-A69B-D5CDF2609A5E}" destId="{8DB8455E-2CE8-4CA1-A94B-ACC27B656EDD}" srcOrd="1" destOrd="0" presId="urn:microsoft.com/office/officeart/2008/layout/LinedList"/>
    <dgm:cxn modelId="{51C174EB-4B9B-414F-A321-56E0B387D2EB}" type="presParOf" srcId="{8DB8455E-2CE8-4CA1-A94B-ACC27B656EDD}" destId="{399D0FBA-4B7D-4AD5-B59E-DD9DA5E2AB6D}" srcOrd="0" destOrd="0" presId="urn:microsoft.com/office/officeart/2008/layout/LinedList"/>
    <dgm:cxn modelId="{ED12661D-64E3-4072-B77C-0BD8E65D7DD5}" type="presParOf" srcId="{8DB8455E-2CE8-4CA1-A94B-ACC27B656EDD}" destId="{965B84E9-6A94-47EB-B777-B91521BB2AFD}" srcOrd="1" destOrd="0" presId="urn:microsoft.com/office/officeart/2008/layout/LinedList"/>
    <dgm:cxn modelId="{E9672402-91E1-4CC5-8477-55684B2C9DCF}" type="presParOf" srcId="{88A174C0-C60F-45DF-A69B-D5CDF2609A5E}" destId="{4A2A207B-BC78-4A7D-A0A2-199EF2E91554}" srcOrd="2" destOrd="0" presId="urn:microsoft.com/office/officeart/2008/layout/LinedList"/>
    <dgm:cxn modelId="{92F440BC-A330-4C5B-BF44-14DF8B74B327}" type="presParOf" srcId="{88A174C0-C60F-45DF-A69B-D5CDF2609A5E}" destId="{5AA89406-0134-4505-A18C-2060ABC895D2}" srcOrd="3" destOrd="0" presId="urn:microsoft.com/office/officeart/2008/layout/LinedList"/>
    <dgm:cxn modelId="{E0DFB075-3CC8-41B7-A1A2-9CCDC66BE7E1}" type="presParOf" srcId="{5AA89406-0134-4505-A18C-2060ABC895D2}" destId="{27ECE489-637D-43B3-BF41-92DADAAD6DEC}" srcOrd="0" destOrd="0" presId="urn:microsoft.com/office/officeart/2008/layout/LinedList"/>
    <dgm:cxn modelId="{6FB8AFC8-F009-4520-85E2-4B2D1DEA3105}" type="presParOf" srcId="{5AA89406-0134-4505-A18C-2060ABC895D2}" destId="{3E9BE926-E637-4890-AE2E-DFA566B9ACF8}" srcOrd="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B8BDBE-708C-432A-BC7F-05C9EF5ED2B9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55283A-4F86-4546-9729-DF5422D271F4}">
      <dgm:prSet phldrT="[Текст]" custT="1"/>
      <dgm:spPr/>
      <dgm:t>
        <a:bodyPr/>
        <a:lstStyle/>
        <a:p>
          <a:r>
            <a:rPr lang="uk-UA" sz="2800" b="1" dirty="0">
              <a:solidFill>
                <a:srgbClr val="0070C0"/>
              </a:solidFill>
            </a:rPr>
            <a:t>Роман</a:t>
          </a:r>
          <a:endParaRPr lang="ru-RU" sz="2800" b="1" dirty="0">
            <a:solidFill>
              <a:srgbClr val="0070C0"/>
            </a:solidFill>
          </a:endParaRPr>
        </a:p>
      </dgm:t>
    </dgm:pt>
    <dgm:pt modelId="{6431DCFB-0562-4F7E-AC4F-54882299B203}" type="parTrans" cxnId="{5D75B107-4EB7-48B7-B65E-002C25344AC0}">
      <dgm:prSet/>
      <dgm:spPr/>
      <dgm:t>
        <a:bodyPr/>
        <a:lstStyle/>
        <a:p>
          <a:endParaRPr lang="ru-RU"/>
        </a:p>
      </dgm:t>
    </dgm:pt>
    <dgm:pt modelId="{449C06A8-F010-45A1-84D8-B083B3C16207}" type="sibTrans" cxnId="{5D75B107-4EB7-48B7-B65E-002C25344AC0}">
      <dgm:prSet/>
      <dgm:spPr/>
      <dgm:t>
        <a:bodyPr/>
        <a:lstStyle/>
        <a:p>
          <a:endParaRPr lang="ru-RU"/>
        </a:p>
      </dgm:t>
    </dgm:pt>
    <dgm:pt modelId="{1686EA16-500F-4FB4-9251-E2197AF04090}">
      <dgm:prSet phldrT="[Текст]" custT="1"/>
      <dgm:spPr/>
      <dgm:t>
        <a:bodyPr/>
        <a:lstStyle/>
        <a:p>
          <a:r>
            <a:rPr lang="uk-UA" sz="1600" dirty="0">
              <a:solidFill>
                <a:srgbClr val="FF0000"/>
              </a:solidFill>
            </a:rPr>
            <a:t>Великий за обсягом твір</a:t>
          </a:r>
          <a:endParaRPr lang="ru-RU" sz="1600" dirty="0">
            <a:solidFill>
              <a:srgbClr val="FF0000"/>
            </a:solidFill>
          </a:endParaRPr>
        </a:p>
      </dgm:t>
    </dgm:pt>
    <dgm:pt modelId="{51138470-DD99-4B6D-8801-959B2B7FDCB9}" type="parTrans" cxnId="{3D108845-017B-4215-8B23-10B17E95E819}">
      <dgm:prSet/>
      <dgm:spPr/>
      <dgm:t>
        <a:bodyPr/>
        <a:lstStyle/>
        <a:p>
          <a:endParaRPr lang="ru-RU"/>
        </a:p>
      </dgm:t>
    </dgm:pt>
    <dgm:pt modelId="{DB941F81-6B89-4B11-9FBA-59C001C6A9BD}" type="sibTrans" cxnId="{3D108845-017B-4215-8B23-10B17E95E819}">
      <dgm:prSet/>
      <dgm:spPr/>
      <dgm:t>
        <a:bodyPr/>
        <a:lstStyle/>
        <a:p>
          <a:endParaRPr lang="ru-RU"/>
        </a:p>
      </dgm:t>
    </dgm:pt>
    <dgm:pt modelId="{F58033AE-B4DA-49B5-A2AE-B95A9AADA7BC}">
      <dgm:prSet phldrT="[Текст]" custT="1"/>
      <dgm:spPr/>
      <dgm:t>
        <a:bodyPr/>
        <a:lstStyle/>
        <a:p>
          <a:r>
            <a:rPr lang="uk-UA" sz="1600" dirty="0">
              <a:solidFill>
                <a:srgbClr val="FF0000"/>
              </a:solidFill>
            </a:rPr>
            <a:t>Має </a:t>
          </a:r>
          <a:r>
            <a:rPr lang="uk-UA" sz="1600" dirty="0" smtClean="0">
              <a:solidFill>
                <a:srgbClr val="FF0000"/>
              </a:solidFill>
            </a:rPr>
            <a:t>багато (іноді декілька </a:t>
          </a:r>
          <a:r>
            <a:rPr lang="uk-UA" sz="1600" dirty="0">
              <a:solidFill>
                <a:srgbClr val="FF0000"/>
              </a:solidFill>
            </a:rPr>
            <a:t>сюжетних ліній</a:t>
          </a:r>
          <a:endParaRPr lang="ru-RU" sz="1600" dirty="0">
            <a:solidFill>
              <a:srgbClr val="FF0000"/>
            </a:solidFill>
          </a:endParaRPr>
        </a:p>
      </dgm:t>
    </dgm:pt>
    <dgm:pt modelId="{0FF1950F-798F-4D0F-BA3B-05C22701CA0D}" type="parTrans" cxnId="{16EC49E3-94B9-4709-9416-790D45841909}">
      <dgm:prSet/>
      <dgm:spPr/>
      <dgm:t>
        <a:bodyPr/>
        <a:lstStyle/>
        <a:p>
          <a:endParaRPr lang="ru-RU"/>
        </a:p>
      </dgm:t>
    </dgm:pt>
    <dgm:pt modelId="{11E837C2-813D-43B9-BE37-D491EF1C1815}" type="sibTrans" cxnId="{16EC49E3-94B9-4709-9416-790D45841909}">
      <dgm:prSet/>
      <dgm:spPr/>
      <dgm:t>
        <a:bodyPr/>
        <a:lstStyle/>
        <a:p>
          <a:endParaRPr lang="ru-RU"/>
        </a:p>
      </dgm:t>
    </dgm:pt>
    <dgm:pt modelId="{4A7E44EC-E99F-4D74-881D-6D331CD7694A}">
      <dgm:prSet phldrT="[Текст]" custT="1"/>
      <dgm:spPr/>
      <dgm:t>
        <a:bodyPr/>
        <a:lstStyle/>
        <a:p>
          <a:r>
            <a:rPr lang="uk-UA" sz="1600" dirty="0">
              <a:solidFill>
                <a:srgbClr val="FF0000"/>
              </a:solidFill>
            </a:rPr>
            <a:t>Значна кількість дійових осіб</a:t>
          </a:r>
          <a:endParaRPr lang="ru-RU" sz="1600" dirty="0">
            <a:solidFill>
              <a:srgbClr val="FF0000"/>
            </a:solidFill>
          </a:endParaRPr>
        </a:p>
      </dgm:t>
    </dgm:pt>
    <dgm:pt modelId="{9DDD57C9-5B1B-4A7C-ADFB-282400B20756}" type="parTrans" cxnId="{A615DA4A-409D-44B8-B800-21077EEFE685}">
      <dgm:prSet/>
      <dgm:spPr/>
      <dgm:t>
        <a:bodyPr/>
        <a:lstStyle/>
        <a:p>
          <a:endParaRPr lang="ru-RU"/>
        </a:p>
      </dgm:t>
    </dgm:pt>
    <dgm:pt modelId="{A9FF09C4-F4BF-45D6-A8F6-38EF2F007B37}" type="sibTrans" cxnId="{A615DA4A-409D-44B8-B800-21077EEFE685}">
      <dgm:prSet/>
      <dgm:spPr/>
      <dgm:t>
        <a:bodyPr/>
        <a:lstStyle/>
        <a:p>
          <a:endParaRPr lang="ru-RU"/>
        </a:p>
      </dgm:t>
    </dgm:pt>
    <dgm:pt modelId="{6C64A587-1050-4627-943B-C83B48E52D5D}">
      <dgm:prSet phldrT="[Текст]" custT="1"/>
      <dgm:spPr/>
      <dgm:t>
        <a:bodyPr/>
        <a:lstStyle/>
        <a:p>
          <a:r>
            <a:rPr lang="uk-UA" sz="1600" dirty="0">
              <a:solidFill>
                <a:srgbClr val="FF0000"/>
              </a:solidFill>
            </a:rPr>
            <a:t>Дія охоплює значний проміжок часу (не завжди).</a:t>
          </a:r>
          <a:endParaRPr lang="ru-RU" sz="1600" dirty="0">
            <a:solidFill>
              <a:srgbClr val="FF0000"/>
            </a:solidFill>
          </a:endParaRPr>
        </a:p>
      </dgm:t>
    </dgm:pt>
    <dgm:pt modelId="{68BA4C68-BF89-427C-9FFF-2F9F73A9A4C1}" type="parTrans" cxnId="{E10EA169-A888-40BE-9971-55B0D744D135}">
      <dgm:prSet/>
      <dgm:spPr/>
      <dgm:t>
        <a:bodyPr/>
        <a:lstStyle/>
        <a:p>
          <a:endParaRPr lang="ru-RU"/>
        </a:p>
      </dgm:t>
    </dgm:pt>
    <dgm:pt modelId="{6EEF4AEB-B537-4C36-A18A-9960A37636B1}" type="sibTrans" cxnId="{E10EA169-A888-40BE-9971-55B0D744D135}">
      <dgm:prSet/>
      <dgm:spPr/>
      <dgm:t>
        <a:bodyPr/>
        <a:lstStyle/>
        <a:p>
          <a:endParaRPr lang="ru-RU"/>
        </a:p>
      </dgm:t>
    </dgm:pt>
    <dgm:pt modelId="{A3F48DEF-795D-4676-BC56-CB5E7E04F4AF}" type="pres">
      <dgm:prSet presAssocID="{4EB8BDBE-708C-432A-BC7F-05C9EF5ED2B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7DA746-DBE2-40C4-B8DD-432128F6B2DE}" type="pres">
      <dgm:prSet presAssocID="{E455283A-4F86-4546-9729-DF5422D271F4}" presName="centerShape" presStyleLbl="node0" presStyleIdx="0" presStyleCnt="1" custScaleX="170400"/>
      <dgm:spPr/>
      <dgm:t>
        <a:bodyPr/>
        <a:lstStyle/>
        <a:p>
          <a:endParaRPr lang="ru-RU"/>
        </a:p>
      </dgm:t>
    </dgm:pt>
    <dgm:pt modelId="{2BCBC286-EFB7-4A83-AE18-683A9754767D}" type="pres">
      <dgm:prSet presAssocID="{51138470-DD99-4B6D-8801-959B2B7FDCB9}" presName="Name9" presStyleLbl="parChTrans1D2" presStyleIdx="0" presStyleCnt="4"/>
      <dgm:spPr/>
      <dgm:t>
        <a:bodyPr/>
        <a:lstStyle/>
        <a:p>
          <a:endParaRPr lang="ru-RU"/>
        </a:p>
      </dgm:t>
    </dgm:pt>
    <dgm:pt modelId="{AA22048B-19F6-48E0-B7D0-A2D9D691CCAB}" type="pres">
      <dgm:prSet presAssocID="{51138470-DD99-4B6D-8801-959B2B7FDCB9}" presName="connTx" presStyleLbl="parChTrans1D2" presStyleIdx="0" presStyleCnt="4"/>
      <dgm:spPr/>
      <dgm:t>
        <a:bodyPr/>
        <a:lstStyle/>
        <a:p>
          <a:endParaRPr lang="ru-RU"/>
        </a:p>
      </dgm:t>
    </dgm:pt>
    <dgm:pt modelId="{1F86AE4F-C7FD-4E4F-9155-6F03A849F920}" type="pres">
      <dgm:prSet presAssocID="{1686EA16-500F-4FB4-9251-E2197AF0409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7330C1-F2EE-4061-AD21-04FD979B9311}" type="pres">
      <dgm:prSet presAssocID="{0FF1950F-798F-4D0F-BA3B-05C22701CA0D}" presName="Name9" presStyleLbl="parChTrans1D2" presStyleIdx="1" presStyleCnt="4"/>
      <dgm:spPr/>
      <dgm:t>
        <a:bodyPr/>
        <a:lstStyle/>
        <a:p>
          <a:endParaRPr lang="ru-RU"/>
        </a:p>
      </dgm:t>
    </dgm:pt>
    <dgm:pt modelId="{C76B1488-5458-46C0-91B1-2BB49FA5E820}" type="pres">
      <dgm:prSet presAssocID="{0FF1950F-798F-4D0F-BA3B-05C22701CA0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82A8E953-5E41-43EC-9D9F-9A21404ADC79}" type="pres">
      <dgm:prSet presAssocID="{F58033AE-B4DA-49B5-A2AE-B95A9AADA7BC}" presName="node" presStyleLbl="node1" presStyleIdx="1" presStyleCnt="4" custScaleX="113867" custScaleY="118518" custRadScaleRad="135835" custRadScaleInc="1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37632A-1490-4247-A3BF-9DC34D45E42F}" type="pres">
      <dgm:prSet presAssocID="{9DDD57C9-5B1B-4A7C-ADFB-282400B20756}" presName="Name9" presStyleLbl="parChTrans1D2" presStyleIdx="2" presStyleCnt="4"/>
      <dgm:spPr/>
      <dgm:t>
        <a:bodyPr/>
        <a:lstStyle/>
        <a:p>
          <a:endParaRPr lang="ru-RU"/>
        </a:p>
      </dgm:t>
    </dgm:pt>
    <dgm:pt modelId="{9D81C2FE-F1A3-43AC-B55A-89A442507BB0}" type="pres">
      <dgm:prSet presAssocID="{9DDD57C9-5B1B-4A7C-ADFB-282400B20756}" presName="connTx" presStyleLbl="parChTrans1D2" presStyleIdx="2" presStyleCnt="4"/>
      <dgm:spPr/>
      <dgm:t>
        <a:bodyPr/>
        <a:lstStyle/>
        <a:p>
          <a:endParaRPr lang="ru-RU"/>
        </a:p>
      </dgm:t>
    </dgm:pt>
    <dgm:pt modelId="{68E4B9C8-9D7F-4F4C-B5AF-3B4F5B77D98C}" type="pres">
      <dgm:prSet presAssocID="{4A7E44EC-E99F-4D74-881D-6D331CD7694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9A697-BAF6-4D54-9157-6549AB7234E4}" type="pres">
      <dgm:prSet presAssocID="{68BA4C68-BF89-427C-9FFF-2F9F73A9A4C1}" presName="Name9" presStyleLbl="parChTrans1D2" presStyleIdx="3" presStyleCnt="4"/>
      <dgm:spPr/>
      <dgm:t>
        <a:bodyPr/>
        <a:lstStyle/>
        <a:p>
          <a:endParaRPr lang="ru-RU"/>
        </a:p>
      </dgm:t>
    </dgm:pt>
    <dgm:pt modelId="{F05333F0-ED80-4BEC-B304-DC164D04DFE4}" type="pres">
      <dgm:prSet presAssocID="{68BA4C68-BF89-427C-9FFF-2F9F73A9A4C1}" presName="connTx" presStyleLbl="parChTrans1D2" presStyleIdx="3" presStyleCnt="4"/>
      <dgm:spPr/>
      <dgm:t>
        <a:bodyPr/>
        <a:lstStyle/>
        <a:p>
          <a:endParaRPr lang="ru-RU"/>
        </a:p>
      </dgm:t>
    </dgm:pt>
    <dgm:pt modelId="{CE5F8312-B0D6-4932-A429-04B71837D937}" type="pres">
      <dgm:prSet presAssocID="{6C64A587-1050-4627-943B-C83B48E52D5D}" presName="node" presStyleLbl="node1" presStyleIdx="3" presStyleCnt="4" custScaleX="132860" custScaleY="142221" custRadScaleRad="154043" custRadScaleInc="1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B76A01-FAA5-411F-B0F8-A076DC806683}" type="presOf" srcId="{6C64A587-1050-4627-943B-C83B48E52D5D}" destId="{CE5F8312-B0D6-4932-A429-04B71837D937}" srcOrd="0" destOrd="0" presId="urn:microsoft.com/office/officeart/2005/8/layout/radial1"/>
    <dgm:cxn modelId="{2CA7DD8B-2B91-458F-A260-9DC79C1C4472}" type="presOf" srcId="{4A7E44EC-E99F-4D74-881D-6D331CD7694A}" destId="{68E4B9C8-9D7F-4F4C-B5AF-3B4F5B77D98C}" srcOrd="0" destOrd="0" presId="urn:microsoft.com/office/officeart/2005/8/layout/radial1"/>
    <dgm:cxn modelId="{13D20A4F-BC2D-4C67-96E7-EBA49A40131D}" type="presOf" srcId="{51138470-DD99-4B6D-8801-959B2B7FDCB9}" destId="{AA22048B-19F6-48E0-B7D0-A2D9D691CCAB}" srcOrd="1" destOrd="0" presId="urn:microsoft.com/office/officeart/2005/8/layout/radial1"/>
    <dgm:cxn modelId="{E10EA169-A888-40BE-9971-55B0D744D135}" srcId="{E455283A-4F86-4546-9729-DF5422D271F4}" destId="{6C64A587-1050-4627-943B-C83B48E52D5D}" srcOrd="3" destOrd="0" parTransId="{68BA4C68-BF89-427C-9FFF-2F9F73A9A4C1}" sibTransId="{6EEF4AEB-B537-4C36-A18A-9960A37636B1}"/>
    <dgm:cxn modelId="{2470D1E9-5C6C-487D-B582-1A2D5E4D9FA0}" type="presOf" srcId="{4EB8BDBE-708C-432A-BC7F-05C9EF5ED2B9}" destId="{A3F48DEF-795D-4676-BC56-CB5E7E04F4AF}" srcOrd="0" destOrd="0" presId="urn:microsoft.com/office/officeart/2005/8/layout/radial1"/>
    <dgm:cxn modelId="{3D108845-017B-4215-8B23-10B17E95E819}" srcId="{E455283A-4F86-4546-9729-DF5422D271F4}" destId="{1686EA16-500F-4FB4-9251-E2197AF04090}" srcOrd="0" destOrd="0" parTransId="{51138470-DD99-4B6D-8801-959B2B7FDCB9}" sibTransId="{DB941F81-6B89-4B11-9FBA-59C001C6A9BD}"/>
    <dgm:cxn modelId="{41457416-1A01-4895-AD1A-95017DA7550F}" type="presOf" srcId="{1686EA16-500F-4FB4-9251-E2197AF04090}" destId="{1F86AE4F-C7FD-4E4F-9155-6F03A849F920}" srcOrd="0" destOrd="0" presId="urn:microsoft.com/office/officeart/2005/8/layout/radial1"/>
    <dgm:cxn modelId="{68E36CCB-9159-4090-99D1-6096ADD2470C}" type="presOf" srcId="{68BA4C68-BF89-427C-9FFF-2F9F73A9A4C1}" destId="{F05333F0-ED80-4BEC-B304-DC164D04DFE4}" srcOrd="1" destOrd="0" presId="urn:microsoft.com/office/officeart/2005/8/layout/radial1"/>
    <dgm:cxn modelId="{5D75B107-4EB7-48B7-B65E-002C25344AC0}" srcId="{4EB8BDBE-708C-432A-BC7F-05C9EF5ED2B9}" destId="{E455283A-4F86-4546-9729-DF5422D271F4}" srcOrd="0" destOrd="0" parTransId="{6431DCFB-0562-4F7E-AC4F-54882299B203}" sibTransId="{449C06A8-F010-45A1-84D8-B083B3C16207}"/>
    <dgm:cxn modelId="{E374B614-EA7E-4196-8343-845E97D114A6}" type="presOf" srcId="{E455283A-4F86-4546-9729-DF5422D271F4}" destId="{A27DA746-DBE2-40C4-B8DD-432128F6B2DE}" srcOrd="0" destOrd="0" presId="urn:microsoft.com/office/officeart/2005/8/layout/radial1"/>
    <dgm:cxn modelId="{AC517A4C-7A15-44D6-92CD-6D413D96091A}" type="presOf" srcId="{F58033AE-B4DA-49B5-A2AE-B95A9AADA7BC}" destId="{82A8E953-5E41-43EC-9D9F-9A21404ADC79}" srcOrd="0" destOrd="0" presId="urn:microsoft.com/office/officeart/2005/8/layout/radial1"/>
    <dgm:cxn modelId="{A615DA4A-409D-44B8-B800-21077EEFE685}" srcId="{E455283A-4F86-4546-9729-DF5422D271F4}" destId="{4A7E44EC-E99F-4D74-881D-6D331CD7694A}" srcOrd="2" destOrd="0" parTransId="{9DDD57C9-5B1B-4A7C-ADFB-282400B20756}" sibTransId="{A9FF09C4-F4BF-45D6-A8F6-38EF2F007B37}"/>
    <dgm:cxn modelId="{35B36FD9-A2A9-4A7C-BB5E-171C0069732A}" type="presOf" srcId="{51138470-DD99-4B6D-8801-959B2B7FDCB9}" destId="{2BCBC286-EFB7-4A83-AE18-683A9754767D}" srcOrd="0" destOrd="0" presId="urn:microsoft.com/office/officeart/2005/8/layout/radial1"/>
    <dgm:cxn modelId="{B00F2751-815F-4576-8EA9-6B0B21A86888}" type="presOf" srcId="{0FF1950F-798F-4D0F-BA3B-05C22701CA0D}" destId="{6A7330C1-F2EE-4061-AD21-04FD979B9311}" srcOrd="0" destOrd="0" presId="urn:microsoft.com/office/officeart/2005/8/layout/radial1"/>
    <dgm:cxn modelId="{2D2818C2-0085-453C-8C87-70912DBB651F}" type="presOf" srcId="{9DDD57C9-5B1B-4A7C-ADFB-282400B20756}" destId="{3337632A-1490-4247-A3BF-9DC34D45E42F}" srcOrd="0" destOrd="0" presId="urn:microsoft.com/office/officeart/2005/8/layout/radial1"/>
    <dgm:cxn modelId="{16EC49E3-94B9-4709-9416-790D45841909}" srcId="{E455283A-4F86-4546-9729-DF5422D271F4}" destId="{F58033AE-B4DA-49B5-A2AE-B95A9AADA7BC}" srcOrd="1" destOrd="0" parTransId="{0FF1950F-798F-4D0F-BA3B-05C22701CA0D}" sibTransId="{11E837C2-813D-43B9-BE37-D491EF1C1815}"/>
    <dgm:cxn modelId="{D72CBE46-72FE-43F7-9727-9E41E28A7856}" type="presOf" srcId="{68BA4C68-BF89-427C-9FFF-2F9F73A9A4C1}" destId="{6E69A697-BAF6-4D54-9157-6549AB7234E4}" srcOrd="0" destOrd="0" presId="urn:microsoft.com/office/officeart/2005/8/layout/radial1"/>
    <dgm:cxn modelId="{7D298BFC-AA57-43F7-90A4-5A88931E7295}" type="presOf" srcId="{9DDD57C9-5B1B-4A7C-ADFB-282400B20756}" destId="{9D81C2FE-F1A3-43AC-B55A-89A442507BB0}" srcOrd="1" destOrd="0" presId="urn:microsoft.com/office/officeart/2005/8/layout/radial1"/>
    <dgm:cxn modelId="{2263C409-D192-46D0-B55F-3C0BDC9C42CD}" type="presOf" srcId="{0FF1950F-798F-4D0F-BA3B-05C22701CA0D}" destId="{C76B1488-5458-46C0-91B1-2BB49FA5E820}" srcOrd="1" destOrd="0" presId="urn:microsoft.com/office/officeart/2005/8/layout/radial1"/>
    <dgm:cxn modelId="{78D4FBC5-E998-4FCD-88BD-2068DBC571FB}" type="presParOf" srcId="{A3F48DEF-795D-4676-BC56-CB5E7E04F4AF}" destId="{A27DA746-DBE2-40C4-B8DD-432128F6B2DE}" srcOrd="0" destOrd="0" presId="urn:microsoft.com/office/officeart/2005/8/layout/radial1"/>
    <dgm:cxn modelId="{4D3A4B9D-B6F0-4D9D-8157-EA0D00ABE272}" type="presParOf" srcId="{A3F48DEF-795D-4676-BC56-CB5E7E04F4AF}" destId="{2BCBC286-EFB7-4A83-AE18-683A9754767D}" srcOrd="1" destOrd="0" presId="urn:microsoft.com/office/officeart/2005/8/layout/radial1"/>
    <dgm:cxn modelId="{8951FD5F-6ADF-44AB-9B22-B0F3CD4F2438}" type="presParOf" srcId="{2BCBC286-EFB7-4A83-AE18-683A9754767D}" destId="{AA22048B-19F6-48E0-B7D0-A2D9D691CCAB}" srcOrd="0" destOrd="0" presId="urn:microsoft.com/office/officeart/2005/8/layout/radial1"/>
    <dgm:cxn modelId="{4F1E2572-3332-4436-8EAE-E61D545272A8}" type="presParOf" srcId="{A3F48DEF-795D-4676-BC56-CB5E7E04F4AF}" destId="{1F86AE4F-C7FD-4E4F-9155-6F03A849F920}" srcOrd="2" destOrd="0" presId="urn:microsoft.com/office/officeart/2005/8/layout/radial1"/>
    <dgm:cxn modelId="{EF5130D1-4F9C-4129-8B3C-47DA2AB0A9DE}" type="presParOf" srcId="{A3F48DEF-795D-4676-BC56-CB5E7E04F4AF}" destId="{6A7330C1-F2EE-4061-AD21-04FD979B9311}" srcOrd="3" destOrd="0" presId="urn:microsoft.com/office/officeart/2005/8/layout/radial1"/>
    <dgm:cxn modelId="{F30457E7-45E3-4872-AAA6-8BB3BD6A47AB}" type="presParOf" srcId="{6A7330C1-F2EE-4061-AD21-04FD979B9311}" destId="{C76B1488-5458-46C0-91B1-2BB49FA5E820}" srcOrd="0" destOrd="0" presId="urn:microsoft.com/office/officeart/2005/8/layout/radial1"/>
    <dgm:cxn modelId="{97726217-3AEA-4DF3-9026-3A009174A568}" type="presParOf" srcId="{A3F48DEF-795D-4676-BC56-CB5E7E04F4AF}" destId="{82A8E953-5E41-43EC-9D9F-9A21404ADC79}" srcOrd="4" destOrd="0" presId="urn:microsoft.com/office/officeart/2005/8/layout/radial1"/>
    <dgm:cxn modelId="{2A41C6F2-D890-4C61-B685-9805AADCDB6D}" type="presParOf" srcId="{A3F48DEF-795D-4676-BC56-CB5E7E04F4AF}" destId="{3337632A-1490-4247-A3BF-9DC34D45E42F}" srcOrd="5" destOrd="0" presId="urn:microsoft.com/office/officeart/2005/8/layout/radial1"/>
    <dgm:cxn modelId="{BC7305C1-5D67-4267-A6B7-C1B372350D9F}" type="presParOf" srcId="{3337632A-1490-4247-A3BF-9DC34D45E42F}" destId="{9D81C2FE-F1A3-43AC-B55A-89A442507BB0}" srcOrd="0" destOrd="0" presId="urn:microsoft.com/office/officeart/2005/8/layout/radial1"/>
    <dgm:cxn modelId="{480A0C46-1509-417B-8E5A-A786D05B076C}" type="presParOf" srcId="{A3F48DEF-795D-4676-BC56-CB5E7E04F4AF}" destId="{68E4B9C8-9D7F-4F4C-B5AF-3B4F5B77D98C}" srcOrd="6" destOrd="0" presId="urn:microsoft.com/office/officeart/2005/8/layout/radial1"/>
    <dgm:cxn modelId="{5F0B4F49-F526-4B88-AE24-705D2E5D8A85}" type="presParOf" srcId="{A3F48DEF-795D-4676-BC56-CB5E7E04F4AF}" destId="{6E69A697-BAF6-4D54-9157-6549AB7234E4}" srcOrd="7" destOrd="0" presId="urn:microsoft.com/office/officeart/2005/8/layout/radial1"/>
    <dgm:cxn modelId="{0296F68E-4DB0-43E5-983C-BD675379045B}" type="presParOf" srcId="{6E69A697-BAF6-4D54-9157-6549AB7234E4}" destId="{F05333F0-ED80-4BEC-B304-DC164D04DFE4}" srcOrd="0" destOrd="0" presId="urn:microsoft.com/office/officeart/2005/8/layout/radial1"/>
    <dgm:cxn modelId="{3E6B5FDE-9251-49B9-BA53-11EB5B06FD9A}" type="presParOf" srcId="{A3F48DEF-795D-4676-BC56-CB5E7E04F4AF}" destId="{CE5F8312-B0D6-4932-A429-04B71837D937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D60647-1A60-4A60-93E6-261D6C60BC9C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1C4CF11-617E-4F8A-BCDA-868CB8EC5C3A}">
      <dgm:prSet phldrT="[Текст]"/>
      <dgm:spPr/>
      <dgm:t>
        <a:bodyPr/>
        <a:lstStyle/>
        <a:p>
          <a:r>
            <a:rPr lang="uk-UA" b="1" dirty="0">
              <a:solidFill>
                <a:schemeClr val="accent5"/>
              </a:solidFill>
            </a:rPr>
            <a:t>Андалузія</a:t>
          </a:r>
          <a:endParaRPr lang="ru-RU" b="1" dirty="0">
            <a:solidFill>
              <a:schemeClr val="accent5"/>
            </a:solidFill>
          </a:endParaRPr>
        </a:p>
      </dgm:t>
    </dgm:pt>
    <dgm:pt modelId="{76ED9FCB-3759-4237-AE54-E800A5A4C9E8}" type="parTrans" cxnId="{AEAA3226-C3EE-4963-A90B-665751ACCC5D}">
      <dgm:prSet/>
      <dgm:spPr/>
      <dgm:t>
        <a:bodyPr/>
        <a:lstStyle/>
        <a:p>
          <a:endParaRPr lang="ru-RU"/>
        </a:p>
      </dgm:t>
    </dgm:pt>
    <dgm:pt modelId="{20EA4192-EF61-4D11-82D6-F9EA702F0D5D}" type="sibTrans" cxnId="{AEAA3226-C3EE-4963-A90B-665751ACCC5D}">
      <dgm:prSet/>
      <dgm:spPr/>
      <dgm:t>
        <a:bodyPr/>
        <a:lstStyle/>
        <a:p>
          <a:endParaRPr lang="ru-RU"/>
        </a:p>
      </dgm:t>
    </dgm:pt>
    <dgm:pt modelId="{62F1F3EC-64D8-4BB0-A15D-EABBC834DAB7}">
      <dgm:prSet phldrT="[Текст]"/>
      <dgm:spPr/>
      <dgm:t>
        <a:bodyPr/>
        <a:lstStyle/>
        <a:p>
          <a:r>
            <a:rPr lang="uk-UA" b="1" dirty="0">
              <a:solidFill>
                <a:schemeClr val="accent5"/>
              </a:solidFill>
            </a:rPr>
            <a:t>«Ла </a:t>
          </a:r>
          <a:r>
            <a:rPr lang="uk-UA" b="1" dirty="0" err="1">
              <a:solidFill>
                <a:schemeClr val="accent5"/>
              </a:solidFill>
            </a:rPr>
            <a:t>Баракка</a:t>
          </a:r>
          <a:r>
            <a:rPr lang="uk-UA" b="1" dirty="0">
              <a:solidFill>
                <a:schemeClr val="accent5"/>
              </a:solidFill>
            </a:rPr>
            <a:t>»</a:t>
          </a:r>
          <a:endParaRPr lang="ru-RU" b="1" dirty="0">
            <a:solidFill>
              <a:schemeClr val="accent5"/>
            </a:solidFill>
          </a:endParaRPr>
        </a:p>
      </dgm:t>
    </dgm:pt>
    <dgm:pt modelId="{D327836F-A943-4CD1-8D78-D4B643660169}" type="parTrans" cxnId="{48DEA6F4-35F5-4E27-AFE7-F996463FDABF}">
      <dgm:prSet/>
      <dgm:spPr/>
      <dgm:t>
        <a:bodyPr/>
        <a:lstStyle/>
        <a:p>
          <a:endParaRPr lang="ru-RU"/>
        </a:p>
      </dgm:t>
    </dgm:pt>
    <dgm:pt modelId="{C2FAD3D3-508D-4F71-B401-94F1D81EC454}" type="sibTrans" cxnId="{48DEA6F4-35F5-4E27-AFE7-F996463FDABF}">
      <dgm:prSet/>
      <dgm:spPr/>
      <dgm:t>
        <a:bodyPr/>
        <a:lstStyle/>
        <a:p>
          <a:endParaRPr lang="ru-RU"/>
        </a:p>
      </dgm:t>
    </dgm:pt>
    <dgm:pt modelId="{8F98EF41-DFE5-4023-A3A4-11F79405418F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3C15735C-17BD-45FC-8CAA-E38AB4A155A9}" type="parTrans" cxnId="{F99B3301-5B28-4A60-8E64-E570824D6BE3}">
      <dgm:prSet/>
      <dgm:spPr/>
      <dgm:t>
        <a:bodyPr/>
        <a:lstStyle/>
        <a:p>
          <a:endParaRPr lang="ru-RU"/>
        </a:p>
      </dgm:t>
    </dgm:pt>
    <dgm:pt modelId="{EDADC2B3-D0D0-49C1-9832-AFC576FA9B30}" type="sibTrans" cxnId="{F99B3301-5B28-4A60-8E64-E570824D6BE3}">
      <dgm:prSet/>
      <dgm:spPr/>
      <dgm:t>
        <a:bodyPr/>
        <a:lstStyle/>
        <a:p>
          <a:endParaRPr lang="ru-RU"/>
        </a:p>
      </dgm:t>
    </dgm:pt>
    <dgm:pt modelId="{3E654651-419E-4B7C-8743-18CC0D54B184}">
      <dgm:prSet phldrT="[Текст]"/>
      <dgm:spPr/>
      <dgm:t>
        <a:bodyPr/>
        <a:lstStyle/>
        <a:p>
          <a:r>
            <a:rPr lang="uk-UA" b="1" dirty="0">
              <a:solidFill>
                <a:schemeClr val="accent5"/>
              </a:solidFill>
            </a:rPr>
            <a:t>«Канте </a:t>
          </a:r>
          <a:r>
            <a:rPr lang="uk-UA" b="1" dirty="0" err="1">
              <a:solidFill>
                <a:schemeClr val="accent5"/>
              </a:solidFill>
            </a:rPr>
            <a:t>Хондо</a:t>
          </a:r>
          <a:r>
            <a:rPr lang="uk-UA" b="1" dirty="0">
              <a:solidFill>
                <a:schemeClr val="accent5"/>
              </a:solidFill>
            </a:rPr>
            <a:t>»</a:t>
          </a:r>
          <a:endParaRPr lang="ru-RU" b="1" dirty="0">
            <a:solidFill>
              <a:schemeClr val="accent5"/>
            </a:solidFill>
          </a:endParaRPr>
        </a:p>
      </dgm:t>
    </dgm:pt>
    <dgm:pt modelId="{FB27019F-E8DC-4A42-9C7F-EE643B8BBA49}" type="parTrans" cxnId="{8CEA69BB-AF35-4391-8598-EDB3303606F6}">
      <dgm:prSet/>
      <dgm:spPr/>
      <dgm:t>
        <a:bodyPr/>
        <a:lstStyle/>
        <a:p>
          <a:endParaRPr lang="ru-RU"/>
        </a:p>
      </dgm:t>
    </dgm:pt>
    <dgm:pt modelId="{55CCA13E-9CB1-4E62-8E46-58313C1B4255}" type="sibTrans" cxnId="{8CEA69BB-AF35-4391-8598-EDB3303606F6}">
      <dgm:prSet/>
      <dgm:spPr/>
      <dgm:t>
        <a:bodyPr/>
        <a:lstStyle/>
        <a:p>
          <a:endParaRPr lang="ru-RU"/>
        </a:p>
      </dgm:t>
    </dgm:pt>
    <dgm:pt modelId="{DAFC6D88-2B13-4C71-B320-52537BE01094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6337829-2946-4E14-B192-0A609DFC6172}" type="parTrans" cxnId="{DB1D5C05-FD18-4A09-8103-A551DF574673}">
      <dgm:prSet/>
      <dgm:spPr/>
      <dgm:t>
        <a:bodyPr/>
        <a:lstStyle/>
        <a:p>
          <a:endParaRPr lang="ru-RU"/>
        </a:p>
      </dgm:t>
    </dgm:pt>
    <dgm:pt modelId="{922D1992-86D6-4D17-93BE-AC97EF087629}" type="sibTrans" cxnId="{DB1D5C05-FD18-4A09-8103-A551DF574673}">
      <dgm:prSet/>
      <dgm:spPr/>
      <dgm:t>
        <a:bodyPr/>
        <a:lstStyle/>
        <a:p>
          <a:endParaRPr lang="ru-RU"/>
        </a:p>
      </dgm:t>
    </dgm:pt>
    <dgm:pt modelId="{C2154335-00E5-4CFC-A772-B0950B3ACA43}">
      <dgm:prSet phldrT="[Текст]"/>
      <dgm:spPr/>
      <dgm:t>
        <a:bodyPr/>
        <a:lstStyle/>
        <a:p>
          <a:r>
            <a:rPr lang="uk-UA" b="1" dirty="0">
              <a:solidFill>
                <a:schemeClr val="accent5"/>
              </a:solidFill>
            </a:rPr>
            <a:t>Поет</a:t>
          </a:r>
          <a:endParaRPr lang="ru-RU" b="1" dirty="0">
            <a:solidFill>
              <a:schemeClr val="accent5"/>
            </a:solidFill>
          </a:endParaRPr>
        </a:p>
      </dgm:t>
    </dgm:pt>
    <dgm:pt modelId="{E5E602DD-0FC3-44B5-92FF-37C9FC7D1670}" type="parTrans" cxnId="{3E728D33-1F7E-47FD-AC13-8AC4A55C2435}">
      <dgm:prSet/>
      <dgm:spPr/>
      <dgm:t>
        <a:bodyPr/>
        <a:lstStyle/>
        <a:p>
          <a:endParaRPr lang="ru-RU"/>
        </a:p>
      </dgm:t>
    </dgm:pt>
    <dgm:pt modelId="{BFCF6993-1856-4CA7-BFF9-AD3C0403D4D4}" type="sibTrans" cxnId="{3E728D33-1F7E-47FD-AC13-8AC4A55C2435}">
      <dgm:prSet/>
      <dgm:spPr/>
      <dgm:t>
        <a:bodyPr/>
        <a:lstStyle/>
        <a:p>
          <a:endParaRPr lang="ru-RU"/>
        </a:p>
      </dgm:t>
    </dgm:pt>
    <dgm:pt modelId="{889CCD75-7772-4C51-BA51-FCD3BD1484AC}">
      <dgm:prSet phldrT="[Текст]"/>
      <dgm:spPr/>
      <dgm:t>
        <a:bodyPr/>
        <a:lstStyle/>
        <a:p>
          <a:r>
            <a:rPr lang="uk-UA" b="1" dirty="0">
              <a:solidFill>
                <a:schemeClr val="accent5"/>
              </a:solidFill>
            </a:rPr>
            <a:t>Музикант</a:t>
          </a:r>
          <a:endParaRPr lang="ru-RU" b="1" dirty="0">
            <a:solidFill>
              <a:schemeClr val="accent5"/>
            </a:solidFill>
          </a:endParaRPr>
        </a:p>
      </dgm:t>
    </dgm:pt>
    <dgm:pt modelId="{E72FA0F2-02EC-4274-AEB0-485DD13D21BE}" type="parTrans" cxnId="{D800309D-1A12-4BFD-90C9-7CC8A78EF4F7}">
      <dgm:prSet/>
      <dgm:spPr/>
      <dgm:t>
        <a:bodyPr/>
        <a:lstStyle/>
        <a:p>
          <a:endParaRPr lang="ru-RU"/>
        </a:p>
      </dgm:t>
    </dgm:pt>
    <dgm:pt modelId="{AD619EC6-C1D5-464D-92B3-BD65B875178A}" type="sibTrans" cxnId="{D800309D-1A12-4BFD-90C9-7CC8A78EF4F7}">
      <dgm:prSet/>
      <dgm:spPr/>
      <dgm:t>
        <a:bodyPr/>
        <a:lstStyle/>
        <a:p>
          <a:endParaRPr lang="ru-RU"/>
        </a:p>
      </dgm:t>
    </dgm:pt>
    <dgm:pt modelId="{C56D6A61-FB12-4A2E-AAE3-F53315C5698C}">
      <dgm:prSet phldrT="[Текст]"/>
      <dgm:spPr/>
      <dgm:t>
        <a:bodyPr/>
        <a:lstStyle/>
        <a:p>
          <a:r>
            <a:rPr lang="uk-UA" b="1" dirty="0">
              <a:solidFill>
                <a:schemeClr val="accent5"/>
              </a:solidFill>
            </a:rPr>
            <a:t>Актор, драматург</a:t>
          </a:r>
          <a:endParaRPr lang="ru-RU" b="1" dirty="0">
            <a:solidFill>
              <a:schemeClr val="accent5"/>
            </a:solidFill>
          </a:endParaRPr>
        </a:p>
      </dgm:t>
    </dgm:pt>
    <dgm:pt modelId="{8E8C3D02-EFBE-4302-8F1E-0BAA13D2A893}" type="parTrans" cxnId="{F9FE8FFE-5617-4C41-9C6A-CE65AF9411E1}">
      <dgm:prSet/>
      <dgm:spPr/>
      <dgm:t>
        <a:bodyPr/>
        <a:lstStyle/>
        <a:p>
          <a:endParaRPr lang="ru-RU"/>
        </a:p>
      </dgm:t>
    </dgm:pt>
    <dgm:pt modelId="{5168C00E-B9F3-4317-800F-E7C00F1F5531}" type="sibTrans" cxnId="{F9FE8FFE-5617-4C41-9C6A-CE65AF9411E1}">
      <dgm:prSet/>
      <dgm:spPr/>
      <dgm:t>
        <a:bodyPr/>
        <a:lstStyle/>
        <a:p>
          <a:endParaRPr lang="ru-RU"/>
        </a:p>
      </dgm:t>
    </dgm:pt>
    <dgm:pt modelId="{896A6AE3-DEFC-419B-91A2-5A5EAA275FF8}">
      <dgm:prSet phldrT="[Текст]"/>
      <dgm:spPr/>
      <dgm:t>
        <a:bodyPr/>
        <a:lstStyle/>
        <a:p>
          <a:r>
            <a:rPr lang="uk-UA" b="1" dirty="0">
              <a:solidFill>
                <a:schemeClr val="accent5"/>
              </a:solidFill>
            </a:rPr>
            <a:t>«Криваве весілля»</a:t>
          </a:r>
          <a:endParaRPr lang="ru-RU" b="1" dirty="0">
            <a:solidFill>
              <a:schemeClr val="accent5"/>
            </a:solidFill>
          </a:endParaRPr>
        </a:p>
      </dgm:t>
    </dgm:pt>
    <dgm:pt modelId="{DD49C0BE-09BE-41B2-8BFD-C3522218A943}" type="parTrans" cxnId="{52C8C7D6-8EFD-4CFB-8B16-A26995B1A3FB}">
      <dgm:prSet/>
      <dgm:spPr/>
      <dgm:t>
        <a:bodyPr/>
        <a:lstStyle/>
        <a:p>
          <a:endParaRPr lang="ru-RU"/>
        </a:p>
      </dgm:t>
    </dgm:pt>
    <dgm:pt modelId="{C263A100-315A-4257-A0A7-BA47E3123094}" type="sibTrans" cxnId="{52C8C7D6-8EFD-4CFB-8B16-A26995B1A3FB}">
      <dgm:prSet/>
      <dgm:spPr/>
      <dgm:t>
        <a:bodyPr/>
        <a:lstStyle/>
        <a:p>
          <a:endParaRPr lang="ru-RU"/>
        </a:p>
      </dgm:t>
    </dgm:pt>
    <dgm:pt modelId="{6D1AB0D7-D2A1-4738-A12C-B73B480AD56C}" type="pres">
      <dgm:prSet presAssocID="{3AD60647-1A60-4A60-93E6-261D6C60BC9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C9321483-760A-4EAA-B990-B4768052DD0E}" type="pres">
      <dgm:prSet presAssocID="{C1C4CF11-617E-4F8A-BCDA-868CB8EC5C3A}" presName="compNode" presStyleCnt="0"/>
      <dgm:spPr/>
    </dgm:pt>
    <dgm:pt modelId="{7E921AA8-8F09-4818-A1BE-ECB9E2B44BF4}" type="pres">
      <dgm:prSet presAssocID="{C1C4CF11-617E-4F8A-BCDA-868CB8EC5C3A}" presName="dummyConnPt" presStyleCnt="0"/>
      <dgm:spPr/>
    </dgm:pt>
    <dgm:pt modelId="{A2EAAAA8-8309-4DD3-85FB-33284C29F865}" type="pres">
      <dgm:prSet presAssocID="{C1C4CF11-617E-4F8A-BCDA-868CB8EC5C3A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73101F-5386-47FE-AC0F-CBC32BA2B741}" type="pres">
      <dgm:prSet presAssocID="{20EA4192-EF61-4D11-82D6-F9EA702F0D5D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9FFF6819-8376-481F-AA27-35D14A5CACF7}" type="pres">
      <dgm:prSet presAssocID="{62F1F3EC-64D8-4BB0-A15D-EABBC834DAB7}" presName="compNode" presStyleCnt="0"/>
      <dgm:spPr/>
    </dgm:pt>
    <dgm:pt modelId="{290510A0-0EAD-4A2C-8320-EE6CA5705608}" type="pres">
      <dgm:prSet presAssocID="{62F1F3EC-64D8-4BB0-A15D-EABBC834DAB7}" presName="dummyConnPt" presStyleCnt="0"/>
      <dgm:spPr/>
    </dgm:pt>
    <dgm:pt modelId="{972EEA2B-2446-4DFB-9AA0-D2730F971F41}" type="pres">
      <dgm:prSet presAssocID="{62F1F3EC-64D8-4BB0-A15D-EABBC834DAB7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146DE2-8C98-456C-A20C-6C330C1F6671}" type="pres">
      <dgm:prSet presAssocID="{C2FAD3D3-508D-4F71-B401-94F1D81EC454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23EBCB4B-AE77-49AB-A800-0848E0498C60}" type="pres">
      <dgm:prSet presAssocID="{8F98EF41-DFE5-4023-A3A4-11F79405418F}" presName="compNode" presStyleCnt="0"/>
      <dgm:spPr/>
    </dgm:pt>
    <dgm:pt modelId="{A1113D5B-7611-4C2F-A9FD-7789FE34F788}" type="pres">
      <dgm:prSet presAssocID="{8F98EF41-DFE5-4023-A3A4-11F79405418F}" presName="dummyConnPt" presStyleCnt="0"/>
      <dgm:spPr/>
    </dgm:pt>
    <dgm:pt modelId="{7E8BD15C-1CD5-4451-8645-D319498B2204}" type="pres">
      <dgm:prSet presAssocID="{8F98EF41-DFE5-4023-A3A4-11F79405418F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64F7C9-A412-46CB-BA4F-DB0B1B541C47}" type="pres">
      <dgm:prSet presAssocID="{EDADC2B3-D0D0-49C1-9832-AFC576FA9B30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18163F04-08EA-458B-8847-B88EC36ABD7C}" type="pres">
      <dgm:prSet presAssocID="{3E654651-419E-4B7C-8743-18CC0D54B184}" presName="compNode" presStyleCnt="0"/>
      <dgm:spPr/>
    </dgm:pt>
    <dgm:pt modelId="{FDA9BE91-1046-47CD-B850-F8E79EC756DE}" type="pres">
      <dgm:prSet presAssocID="{3E654651-419E-4B7C-8743-18CC0D54B184}" presName="dummyConnPt" presStyleCnt="0"/>
      <dgm:spPr/>
    </dgm:pt>
    <dgm:pt modelId="{CAED0F19-D841-4BA3-BC1B-43570DE6E378}" type="pres">
      <dgm:prSet presAssocID="{3E654651-419E-4B7C-8743-18CC0D54B184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69EA0E-2556-4A8B-8701-795D1979FFE7}" type="pres">
      <dgm:prSet presAssocID="{55CCA13E-9CB1-4E62-8E46-58313C1B4255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496FF2F8-7329-47E0-8EB7-B2F5FD99107E}" type="pres">
      <dgm:prSet presAssocID="{DAFC6D88-2B13-4C71-B320-52537BE01094}" presName="compNode" presStyleCnt="0"/>
      <dgm:spPr/>
    </dgm:pt>
    <dgm:pt modelId="{2AE051FE-8650-4387-A960-3F21E8D070C1}" type="pres">
      <dgm:prSet presAssocID="{DAFC6D88-2B13-4C71-B320-52537BE01094}" presName="dummyConnPt" presStyleCnt="0"/>
      <dgm:spPr/>
    </dgm:pt>
    <dgm:pt modelId="{1C6BEC1F-73AB-4DA4-B9EC-2BF52949AEC8}" type="pres">
      <dgm:prSet presAssocID="{DAFC6D88-2B13-4C71-B320-52537BE01094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DC77F3-DB0B-4E07-B431-58B841F62C7A}" type="pres">
      <dgm:prSet presAssocID="{922D1992-86D6-4D17-93BE-AC97EF087629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7E1279B4-C4C8-4BE8-A832-DBB083BDCA9F}" type="pres">
      <dgm:prSet presAssocID="{C2154335-00E5-4CFC-A772-B0950B3ACA43}" presName="compNode" presStyleCnt="0"/>
      <dgm:spPr/>
    </dgm:pt>
    <dgm:pt modelId="{4BE2516B-DBE5-4473-BCC3-FC7B176719FE}" type="pres">
      <dgm:prSet presAssocID="{C2154335-00E5-4CFC-A772-B0950B3ACA43}" presName="dummyConnPt" presStyleCnt="0"/>
      <dgm:spPr/>
    </dgm:pt>
    <dgm:pt modelId="{71B728EA-B455-4731-A810-89D6B2D4023F}" type="pres">
      <dgm:prSet presAssocID="{C2154335-00E5-4CFC-A772-B0950B3ACA43}" presName="node" presStyleLbl="node1" presStyleIdx="5" presStyleCnt="9" custLinFactNeighborX="17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A5E9DA-2FD5-4F20-BE88-9E90C7F15E70}" type="pres">
      <dgm:prSet presAssocID="{BFCF6993-1856-4CA7-BFF9-AD3C0403D4D4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5C2E291D-47B3-4CAB-82D9-06995658EFD1}" type="pres">
      <dgm:prSet presAssocID="{889CCD75-7772-4C51-BA51-FCD3BD1484AC}" presName="compNode" presStyleCnt="0"/>
      <dgm:spPr/>
    </dgm:pt>
    <dgm:pt modelId="{38BB8DF8-5F5A-475D-8039-A9062FCC246D}" type="pres">
      <dgm:prSet presAssocID="{889CCD75-7772-4C51-BA51-FCD3BD1484AC}" presName="dummyConnPt" presStyleCnt="0"/>
      <dgm:spPr/>
    </dgm:pt>
    <dgm:pt modelId="{995C2426-E3C4-47FE-85CF-A2324161690D}" type="pres">
      <dgm:prSet presAssocID="{889CCD75-7772-4C51-BA51-FCD3BD1484AC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DC3EA1-CF21-49BF-A898-598A33C6A4B9}" type="pres">
      <dgm:prSet presAssocID="{AD619EC6-C1D5-464D-92B3-BD65B875178A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A54123B8-651A-434D-944C-C6E629DB788D}" type="pres">
      <dgm:prSet presAssocID="{C56D6A61-FB12-4A2E-AAE3-F53315C5698C}" presName="compNode" presStyleCnt="0"/>
      <dgm:spPr/>
    </dgm:pt>
    <dgm:pt modelId="{97179BDB-2A5E-48B7-8B13-CB075190F3F5}" type="pres">
      <dgm:prSet presAssocID="{C56D6A61-FB12-4A2E-AAE3-F53315C5698C}" presName="dummyConnPt" presStyleCnt="0"/>
      <dgm:spPr/>
    </dgm:pt>
    <dgm:pt modelId="{0C4C4407-0DFF-4177-AE40-3A6BD089F0A3}" type="pres">
      <dgm:prSet presAssocID="{C56D6A61-FB12-4A2E-AAE3-F53315C5698C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436EDD-3C3B-4427-A7C7-6DA3F1A19F95}" type="pres">
      <dgm:prSet presAssocID="{5168C00E-B9F3-4317-800F-E7C00F1F5531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B7E5465D-D625-4458-805C-73185D54A919}" type="pres">
      <dgm:prSet presAssocID="{896A6AE3-DEFC-419B-91A2-5A5EAA275FF8}" presName="compNode" presStyleCnt="0"/>
      <dgm:spPr/>
    </dgm:pt>
    <dgm:pt modelId="{1548D109-1686-4C46-9666-43F0CFC4DBC4}" type="pres">
      <dgm:prSet presAssocID="{896A6AE3-DEFC-419B-91A2-5A5EAA275FF8}" presName="dummyConnPt" presStyleCnt="0"/>
      <dgm:spPr/>
    </dgm:pt>
    <dgm:pt modelId="{F0C21113-A8A1-44C9-BAB6-9A8CE4609D05}" type="pres">
      <dgm:prSet presAssocID="{896A6AE3-DEFC-419B-91A2-5A5EAA275FF8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9B77A8-CFB2-4774-9A46-71F449E73A2D}" type="presOf" srcId="{C56D6A61-FB12-4A2E-AAE3-F53315C5698C}" destId="{0C4C4407-0DFF-4177-AE40-3A6BD089F0A3}" srcOrd="0" destOrd="0" presId="urn:microsoft.com/office/officeart/2005/8/layout/bProcess4"/>
    <dgm:cxn modelId="{62B7D323-3F1A-4357-9137-83E7D0E40E8D}" type="presOf" srcId="{922D1992-86D6-4D17-93BE-AC97EF087629}" destId="{2BDC77F3-DB0B-4E07-B431-58B841F62C7A}" srcOrd="0" destOrd="0" presId="urn:microsoft.com/office/officeart/2005/8/layout/bProcess4"/>
    <dgm:cxn modelId="{8AB031E6-59A3-4A40-802B-83BFBB172648}" type="presOf" srcId="{EDADC2B3-D0D0-49C1-9832-AFC576FA9B30}" destId="{4D64F7C9-A412-46CB-BA4F-DB0B1B541C47}" srcOrd="0" destOrd="0" presId="urn:microsoft.com/office/officeart/2005/8/layout/bProcess4"/>
    <dgm:cxn modelId="{AEAA3226-C3EE-4963-A90B-665751ACCC5D}" srcId="{3AD60647-1A60-4A60-93E6-261D6C60BC9C}" destId="{C1C4CF11-617E-4F8A-BCDA-868CB8EC5C3A}" srcOrd="0" destOrd="0" parTransId="{76ED9FCB-3759-4237-AE54-E800A5A4C9E8}" sibTransId="{20EA4192-EF61-4D11-82D6-F9EA702F0D5D}"/>
    <dgm:cxn modelId="{9CB00749-700C-41D6-8FD3-AD1F2B7DA48C}" type="presOf" srcId="{62F1F3EC-64D8-4BB0-A15D-EABBC834DAB7}" destId="{972EEA2B-2446-4DFB-9AA0-D2730F971F41}" srcOrd="0" destOrd="0" presId="urn:microsoft.com/office/officeart/2005/8/layout/bProcess4"/>
    <dgm:cxn modelId="{49B6C06E-97B1-462A-A809-7B5D2D30BFBE}" type="presOf" srcId="{BFCF6993-1856-4CA7-BFF9-AD3C0403D4D4}" destId="{A8A5E9DA-2FD5-4F20-BE88-9E90C7F15E70}" srcOrd="0" destOrd="0" presId="urn:microsoft.com/office/officeart/2005/8/layout/bProcess4"/>
    <dgm:cxn modelId="{48DEA6F4-35F5-4E27-AFE7-F996463FDABF}" srcId="{3AD60647-1A60-4A60-93E6-261D6C60BC9C}" destId="{62F1F3EC-64D8-4BB0-A15D-EABBC834DAB7}" srcOrd="1" destOrd="0" parTransId="{D327836F-A943-4CD1-8D78-D4B643660169}" sibTransId="{C2FAD3D3-508D-4F71-B401-94F1D81EC454}"/>
    <dgm:cxn modelId="{400C305F-4FBC-4410-9DA2-411FF7A31857}" type="presOf" srcId="{3E654651-419E-4B7C-8743-18CC0D54B184}" destId="{CAED0F19-D841-4BA3-BC1B-43570DE6E378}" srcOrd="0" destOrd="0" presId="urn:microsoft.com/office/officeart/2005/8/layout/bProcess4"/>
    <dgm:cxn modelId="{3AECC7EF-BBA4-4FF3-9232-D7B64B179AA0}" type="presOf" srcId="{C1C4CF11-617E-4F8A-BCDA-868CB8EC5C3A}" destId="{A2EAAAA8-8309-4DD3-85FB-33284C29F865}" srcOrd="0" destOrd="0" presId="urn:microsoft.com/office/officeart/2005/8/layout/bProcess4"/>
    <dgm:cxn modelId="{F9FE8FFE-5617-4C41-9C6A-CE65AF9411E1}" srcId="{3AD60647-1A60-4A60-93E6-261D6C60BC9C}" destId="{C56D6A61-FB12-4A2E-AAE3-F53315C5698C}" srcOrd="7" destOrd="0" parTransId="{8E8C3D02-EFBE-4302-8F1E-0BAA13D2A893}" sibTransId="{5168C00E-B9F3-4317-800F-E7C00F1F5531}"/>
    <dgm:cxn modelId="{C19DE17E-1238-4070-8107-6E38B0952C9B}" type="presOf" srcId="{896A6AE3-DEFC-419B-91A2-5A5EAA275FF8}" destId="{F0C21113-A8A1-44C9-BAB6-9A8CE4609D05}" srcOrd="0" destOrd="0" presId="urn:microsoft.com/office/officeart/2005/8/layout/bProcess4"/>
    <dgm:cxn modelId="{BF9BD60E-756B-4FC5-BA30-0CCA2456D869}" type="presOf" srcId="{AD619EC6-C1D5-464D-92B3-BD65B875178A}" destId="{4ADC3EA1-CF21-49BF-A898-598A33C6A4B9}" srcOrd="0" destOrd="0" presId="urn:microsoft.com/office/officeart/2005/8/layout/bProcess4"/>
    <dgm:cxn modelId="{7EBBF670-F37C-4A5A-9B4F-09FF8D52CA88}" type="presOf" srcId="{889CCD75-7772-4C51-BA51-FCD3BD1484AC}" destId="{995C2426-E3C4-47FE-85CF-A2324161690D}" srcOrd="0" destOrd="0" presId="urn:microsoft.com/office/officeart/2005/8/layout/bProcess4"/>
    <dgm:cxn modelId="{CB6A3358-0960-422F-876B-31A28822202D}" type="presOf" srcId="{8F98EF41-DFE5-4023-A3A4-11F79405418F}" destId="{7E8BD15C-1CD5-4451-8645-D319498B2204}" srcOrd="0" destOrd="0" presId="urn:microsoft.com/office/officeart/2005/8/layout/bProcess4"/>
    <dgm:cxn modelId="{3D51E9DB-BC4A-4DAA-987E-BBE0CE17D43D}" type="presOf" srcId="{C2154335-00E5-4CFC-A772-B0950B3ACA43}" destId="{71B728EA-B455-4731-A810-89D6B2D4023F}" srcOrd="0" destOrd="0" presId="urn:microsoft.com/office/officeart/2005/8/layout/bProcess4"/>
    <dgm:cxn modelId="{8CEA69BB-AF35-4391-8598-EDB3303606F6}" srcId="{3AD60647-1A60-4A60-93E6-261D6C60BC9C}" destId="{3E654651-419E-4B7C-8743-18CC0D54B184}" srcOrd="3" destOrd="0" parTransId="{FB27019F-E8DC-4A42-9C7F-EE643B8BBA49}" sibTransId="{55CCA13E-9CB1-4E62-8E46-58313C1B4255}"/>
    <dgm:cxn modelId="{8AE922A4-E635-4F8E-B180-533BA6831BF1}" type="presOf" srcId="{C2FAD3D3-508D-4F71-B401-94F1D81EC454}" destId="{D4146DE2-8C98-456C-A20C-6C330C1F6671}" srcOrd="0" destOrd="0" presId="urn:microsoft.com/office/officeart/2005/8/layout/bProcess4"/>
    <dgm:cxn modelId="{0A888C7E-9B36-431C-9FB4-3468C61F049F}" type="presOf" srcId="{20EA4192-EF61-4D11-82D6-F9EA702F0D5D}" destId="{8473101F-5386-47FE-AC0F-CBC32BA2B741}" srcOrd="0" destOrd="0" presId="urn:microsoft.com/office/officeart/2005/8/layout/bProcess4"/>
    <dgm:cxn modelId="{3E728D33-1F7E-47FD-AC13-8AC4A55C2435}" srcId="{3AD60647-1A60-4A60-93E6-261D6C60BC9C}" destId="{C2154335-00E5-4CFC-A772-B0950B3ACA43}" srcOrd="5" destOrd="0" parTransId="{E5E602DD-0FC3-44B5-92FF-37C9FC7D1670}" sibTransId="{BFCF6993-1856-4CA7-BFF9-AD3C0403D4D4}"/>
    <dgm:cxn modelId="{CA77018A-8E05-4218-83F4-AEAF1F90100F}" type="presOf" srcId="{3AD60647-1A60-4A60-93E6-261D6C60BC9C}" destId="{6D1AB0D7-D2A1-4738-A12C-B73B480AD56C}" srcOrd="0" destOrd="0" presId="urn:microsoft.com/office/officeart/2005/8/layout/bProcess4"/>
    <dgm:cxn modelId="{F585447A-5F42-456B-B98F-193F2F283C6A}" type="presOf" srcId="{55CCA13E-9CB1-4E62-8E46-58313C1B4255}" destId="{F769EA0E-2556-4A8B-8701-795D1979FFE7}" srcOrd="0" destOrd="0" presId="urn:microsoft.com/office/officeart/2005/8/layout/bProcess4"/>
    <dgm:cxn modelId="{D800309D-1A12-4BFD-90C9-7CC8A78EF4F7}" srcId="{3AD60647-1A60-4A60-93E6-261D6C60BC9C}" destId="{889CCD75-7772-4C51-BA51-FCD3BD1484AC}" srcOrd="6" destOrd="0" parTransId="{E72FA0F2-02EC-4274-AEB0-485DD13D21BE}" sibTransId="{AD619EC6-C1D5-464D-92B3-BD65B875178A}"/>
    <dgm:cxn modelId="{DE431A3D-9188-4437-8C08-6267B7E87FC6}" type="presOf" srcId="{DAFC6D88-2B13-4C71-B320-52537BE01094}" destId="{1C6BEC1F-73AB-4DA4-B9EC-2BF52949AEC8}" srcOrd="0" destOrd="0" presId="urn:microsoft.com/office/officeart/2005/8/layout/bProcess4"/>
    <dgm:cxn modelId="{F99B3301-5B28-4A60-8E64-E570824D6BE3}" srcId="{3AD60647-1A60-4A60-93E6-261D6C60BC9C}" destId="{8F98EF41-DFE5-4023-A3A4-11F79405418F}" srcOrd="2" destOrd="0" parTransId="{3C15735C-17BD-45FC-8CAA-E38AB4A155A9}" sibTransId="{EDADC2B3-D0D0-49C1-9832-AFC576FA9B30}"/>
    <dgm:cxn modelId="{DB1D5C05-FD18-4A09-8103-A551DF574673}" srcId="{3AD60647-1A60-4A60-93E6-261D6C60BC9C}" destId="{DAFC6D88-2B13-4C71-B320-52537BE01094}" srcOrd="4" destOrd="0" parTransId="{B6337829-2946-4E14-B192-0A609DFC6172}" sibTransId="{922D1992-86D6-4D17-93BE-AC97EF087629}"/>
    <dgm:cxn modelId="{52C8C7D6-8EFD-4CFB-8B16-A26995B1A3FB}" srcId="{3AD60647-1A60-4A60-93E6-261D6C60BC9C}" destId="{896A6AE3-DEFC-419B-91A2-5A5EAA275FF8}" srcOrd="8" destOrd="0" parTransId="{DD49C0BE-09BE-41B2-8BFD-C3522218A943}" sibTransId="{C263A100-315A-4257-A0A7-BA47E3123094}"/>
    <dgm:cxn modelId="{CAC66E8C-8853-45BA-A226-00490E690276}" type="presOf" srcId="{5168C00E-B9F3-4317-800F-E7C00F1F5531}" destId="{D7436EDD-3C3B-4427-A7C7-6DA3F1A19F95}" srcOrd="0" destOrd="0" presId="urn:microsoft.com/office/officeart/2005/8/layout/bProcess4"/>
    <dgm:cxn modelId="{E1AEE486-E9AF-4140-BBE1-28D7059B376F}" type="presParOf" srcId="{6D1AB0D7-D2A1-4738-A12C-B73B480AD56C}" destId="{C9321483-760A-4EAA-B990-B4768052DD0E}" srcOrd="0" destOrd="0" presId="urn:microsoft.com/office/officeart/2005/8/layout/bProcess4"/>
    <dgm:cxn modelId="{10CB58D8-6B56-47CF-9747-460222D564D9}" type="presParOf" srcId="{C9321483-760A-4EAA-B990-B4768052DD0E}" destId="{7E921AA8-8F09-4818-A1BE-ECB9E2B44BF4}" srcOrd="0" destOrd="0" presId="urn:microsoft.com/office/officeart/2005/8/layout/bProcess4"/>
    <dgm:cxn modelId="{87766AC8-412A-42C6-88BB-0E10FC854786}" type="presParOf" srcId="{C9321483-760A-4EAA-B990-B4768052DD0E}" destId="{A2EAAAA8-8309-4DD3-85FB-33284C29F865}" srcOrd="1" destOrd="0" presId="urn:microsoft.com/office/officeart/2005/8/layout/bProcess4"/>
    <dgm:cxn modelId="{92200D27-8D03-4E40-8804-CC88ECD3DA28}" type="presParOf" srcId="{6D1AB0D7-D2A1-4738-A12C-B73B480AD56C}" destId="{8473101F-5386-47FE-AC0F-CBC32BA2B741}" srcOrd="1" destOrd="0" presId="urn:microsoft.com/office/officeart/2005/8/layout/bProcess4"/>
    <dgm:cxn modelId="{845E39D4-F5E5-4E22-AEDB-D3702A258E1B}" type="presParOf" srcId="{6D1AB0D7-D2A1-4738-A12C-B73B480AD56C}" destId="{9FFF6819-8376-481F-AA27-35D14A5CACF7}" srcOrd="2" destOrd="0" presId="urn:microsoft.com/office/officeart/2005/8/layout/bProcess4"/>
    <dgm:cxn modelId="{E9CFE215-F707-498B-ADBE-AC03315CD0A6}" type="presParOf" srcId="{9FFF6819-8376-481F-AA27-35D14A5CACF7}" destId="{290510A0-0EAD-4A2C-8320-EE6CA5705608}" srcOrd="0" destOrd="0" presId="urn:microsoft.com/office/officeart/2005/8/layout/bProcess4"/>
    <dgm:cxn modelId="{3FB4DD33-D76F-4E83-942F-DBA3D40CD31D}" type="presParOf" srcId="{9FFF6819-8376-481F-AA27-35D14A5CACF7}" destId="{972EEA2B-2446-4DFB-9AA0-D2730F971F41}" srcOrd="1" destOrd="0" presId="urn:microsoft.com/office/officeart/2005/8/layout/bProcess4"/>
    <dgm:cxn modelId="{7734AD5F-57EA-4B18-B41C-F9A2D4514DCE}" type="presParOf" srcId="{6D1AB0D7-D2A1-4738-A12C-B73B480AD56C}" destId="{D4146DE2-8C98-456C-A20C-6C330C1F6671}" srcOrd="3" destOrd="0" presId="urn:microsoft.com/office/officeart/2005/8/layout/bProcess4"/>
    <dgm:cxn modelId="{606E24CF-1109-480A-9032-D96817BBAE97}" type="presParOf" srcId="{6D1AB0D7-D2A1-4738-A12C-B73B480AD56C}" destId="{23EBCB4B-AE77-49AB-A800-0848E0498C60}" srcOrd="4" destOrd="0" presId="urn:microsoft.com/office/officeart/2005/8/layout/bProcess4"/>
    <dgm:cxn modelId="{EB3BED86-3B56-46AB-B79C-ABBAE4C4C3AB}" type="presParOf" srcId="{23EBCB4B-AE77-49AB-A800-0848E0498C60}" destId="{A1113D5B-7611-4C2F-A9FD-7789FE34F788}" srcOrd="0" destOrd="0" presId="urn:microsoft.com/office/officeart/2005/8/layout/bProcess4"/>
    <dgm:cxn modelId="{B5B39844-AB45-4D1A-9AB9-35B063C02C98}" type="presParOf" srcId="{23EBCB4B-AE77-49AB-A800-0848E0498C60}" destId="{7E8BD15C-1CD5-4451-8645-D319498B2204}" srcOrd="1" destOrd="0" presId="urn:microsoft.com/office/officeart/2005/8/layout/bProcess4"/>
    <dgm:cxn modelId="{C955A917-DBB7-46B3-A3DC-389C5FD42244}" type="presParOf" srcId="{6D1AB0D7-D2A1-4738-A12C-B73B480AD56C}" destId="{4D64F7C9-A412-46CB-BA4F-DB0B1B541C47}" srcOrd="5" destOrd="0" presId="urn:microsoft.com/office/officeart/2005/8/layout/bProcess4"/>
    <dgm:cxn modelId="{9AD3F299-4783-4231-8FC6-59B25BFA9E37}" type="presParOf" srcId="{6D1AB0D7-D2A1-4738-A12C-B73B480AD56C}" destId="{18163F04-08EA-458B-8847-B88EC36ABD7C}" srcOrd="6" destOrd="0" presId="urn:microsoft.com/office/officeart/2005/8/layout/bProcess4"/>
    <dgm:cxn modelId="{6B0F3A9E-4F2B-458A-9A56-5E9607F6DFFB}" type="presParOf" srcId="{18163F04-08EA-458B-8847-B88EC36ABD7C}" destId="{FDA9BE91-1046-47CD-B850-F8E79EC756DE}" srcOrd="0" destOrd="0" presId="urn:microsoft.com/office/officeart/2005/8/layout/bProcess4"/>
    <dgm:cxn modelId="{BC6B35FF-4002-409E-858E-E50ED5D83851}" type="presParOf" srcId="{18163F04-08EA-458B-8847-B88EC36ABD7C}" destId="{CAED0F19-D841-4BA3-BC1B-43570DE6E378}" srcOrd="1" destOrd="0" presId="urn:microsoft.com/office/officeart/2005/8/layout/bProcess4"/>
    <dgm:cxn modelId="{1D48E989-9BBB-4A1A-975D-CCFF860F151C}" type="presParOf" srcId="{6D1AB0D7-D2A1-4738-A12C-B73B480AD56C}" destId="{F769EA0E-2556-4A8B-8701-795D1979FFE7}" srcOrd="7" destOrd="0" presId="urn:microsoft.com/office/officeart/2005/8/layout/bProcess4"/>
    <dgm:cxn modelId="{9DA09D36-5575-4BBB-B7BF-5FAE43E0BC99}" type="presParOf" srcId="{6D1AB0D7-D2A1-4738-A12C-B73B480AD56C}" destId="{496FF2F8-7329-47E0-8EB7-B2F5FD99107E}" srcOrd="8" destOrd="0" presId="urn:microsoft.com/office/officeart/2005/8/layout/bProcess4"/>
    <dgm:cxn modelId="{8F8CB396-AAEE-428A-B7CD-8144C554EBE7}" type="presParOf" srcId="{496FF2F8-7329-47E0-8EB7-B2F5FD99107E}" destId="{2AE051FE-8650-4387-A960-3F21E8D070C1}" srcOrd="0" destOrd="0" presId="urn:microsoft.com/office/officeart/2005/8/layout/bProcess4"/>
    <dgm:cxn modelId="{77A8B950-8910-455B-8495-038C7FCFEED6}" type="presParOf" srcId="{496FF2F8-7329-47E0-8EB7-B2F5FD99107E}" destId="{1C6BEC1F-73AB-4DA4-B9EC-2BF52949AEC8}" srcOrd="1" destOrd="0" presId="urn:microsoft.com/office/officeart/2005/8/layout/bProcess4"/>
    <dgm:cxn modelId="{63F4A765-7409-440A-ADDC-23837B15B434}" type="presParOf" srcId="{6D1AB0D7-D2A1-4738-A12C-B73B480AD56C}" destId="{2BDC77F3-DB0B-4E07-B431-58B841F62C7A}" srcOrd="9" destOrd="0" presId="urn:microsoft.com/office/officeart/2005/8/layout/bProcess4"/>
    <dgm:cxn modelId="{B700D336-CB5D-4363-A050-112E65746846}" type="presParOf" srcId="{6D1AB0D7-D2A1-4738-A12C-B73B480AD56C}" destId="{7E1279B4-C4C8-4BE8-A832-DBB083BDCA9F}" srcOrd="10" destOrd="0" presId="urn:microsoft.com/office/officeart/2005/8/layout/bProcess4"/>
    <dgm:cxn modelId="{74A22F45-3F07-445D-9992-BC5D222FD1A7}" type="presParOf" srcId="{7E1279B4-C4C8-4BE8-A832-DBB083BDCA9F}" destId="{4BE2516B-DBE5-4473-BCC3-FC7B176719FE}" srcOrd="0" destOrd="0" presId="urn:microsoft.com/office/officeart/2005/8/layout/bProcess4"/>
    <dgm:cxn modelId="{696E8A42-F1CD-4AE9-82FE-3B532DFCC1F6}" type="presParOf" srcId="{7E1279B4-C4C8-4BE8-A832-DBB083BDCA9F}" destId="{71B728EA-B455-4731-A810-89D6B2D4023F}" srcOrd="1" destOrd="0" presId="urn:microsoft.com/office/officeart/2005/8/layout/bProcess4"/>
    <dgm:cxn modelId="{9E210A04-B422-47C3-928B-DEE1C6E6E3BC}" type="presParOf" srcId="{6D1AB0D7-D2A1-4738-A12C-B73B480AD56C}" destId="{A8A5E9DA-2FD5-4F20-BE88-9E90C7F15E70}" srcOrd="11" destOrd="0" presId="urn:microsoft.com/office/officeart/2005/8/layout/bProcess4"/>
    <dgm:cxn modelId="{9950841C-6D95-4371-BC2F-0E5C2144E74E}" type="presParOf" srcId="{6D1AB0D7-D2A1-4738-A12C-B73B480AD56C}" destId="{5C2E291D-47B3-4CAB-82D9-06995658EFD1}" srcOrd="12" destOrd="0" presId="urn:microsoft.com/office/officeart/2005/8/layout/bProcess4"/>
    <dgm:cxn modelId="{075AEECC-7721-4D14-B5BB-8FB7F36BC7F1}" type="presParOf" srcId="{5C2E291D-47B3-4CAB-82D9-06995658EFD1}" destId="{38BB8DF8-5F5A-475D-8039-A9062FCC246D}" srcOrd="0" destOrd="0" presId="urn:microsoft.com/office/officeart/2005/8/layout/bProcess4"/>
    <dgm:cxn modelId="{0DAFC433-70E1-4E51-9791-9AE3D15266AE}" type="presParOf" srcId="{5C2E291D-47B3-4CAB-82D9-06995658EFD1}" destId="{995C2426-E3C4-47FE-85CF-A2324161690D}" srcOrd="1" destOrd="0" presId="urn:microsoft.com/office/officeart/2005/8/layout/bProcess4"/>
    <dgm:cxn modelId="{47BB7794-2955-4104-B3AC-D21CEB90D729}" type="presParOf" srcId="{6D1AB0D7-D2A1-4738-A12C-B73B480AD56C}" destId="{4ADC3EA1-CF21-49BF-A898-598A33C6A4B9}" srcOrd="13" destOrd="0" presId="urn:microsoft.com/office/officeart/2005/8/layout/bProcess4"/>
    <dgm:cxn modelId="{915CCAFC-78E7-4897-A8E7-987B0BCBA2DB}" type="presParOf" srcId="{6D1AB0D7-D2A1-4738-A12C-B73B480AD56C}" destId="{A54123B8-651A-434D-944C-C6E629DB788D}" srcOrd="14" destOrd="0" presId="urn:microsoft.com/office/officeart/2005/8/layout/bProcess4"/>
    <dgm:cxn modelId="{43ABD3A1-89D2-4FA9-A375-8B097125F986}" type="presParOf" srcId="{A54123B8-651A-434D-944C-C6E629DB788D}" destId="{97179BDB-2A5E-48B7-8B13-CB075190F3F5}" srcOrd="0" destOrd="0" presId="urn:microsoft.com/office/officeart/2005/8/layout/bProcess4"/>
    <dgm:cxn modelId="{7B7145BA-F572-4FFA-9912-F83429296126}" type="presParOf" srcId="{A54123B8-651A-434D-944C-C6E629DB788D}" destId="{0C4C4407-0DFF-4177-AE40-3A6BD089F0A3}" srcOrd="1" destOrd="0" presId="urn:microsoft.com/office/officeart/2005/8/layout/bProcess4"/>
    <dgm:cxn modelId="{A8FDABA0-D1BB-418F-91A1-D5662C321E8B}" type="presParOf" srcId="{6D1AB0D7-D2A1-4738-A12C-B73B480AD56C}" destId="{D7436EDD-3C3B-4427-A7C7-6DA3F1A19F95}" srcOrd="15" destOrd="0" presId="urn:microsoft.com/office/officeart/2005/8/layout/bProcess4"/>
    <dgm:cxn modelId="{CFBFF42A-D3FF-4457-841E-42029CB8BC87}" type="presParOf" srcId="{6D1AB0D7-D2A1-4738-A12C-B73B480AD56C}" destId="{B7E5465D-D625-4458-805C-73185D54A919}" srcOrd="16" destOrd="0" presId="urn:microsoft.com/office/officeart/2005/8/layout/bProcess4"/>
    <dgm:cxn modelId="{309B7683-3236-492F-B269-DC651DB58424}" type="presParOf" srcId="{B7E5465D-D625-4458-805C-73185D54A919}" destId="{1548D109-1686-4C46-9666-43F0CFC4DBC4}" srcOrd="0" destOrd="0" presId="urn:microsoft.com/office/officeart/2005/8/layout/bProcess4"/>
    <dgm:cxn modelId="{8C6D5D56-48D6-4038-918D-D7E36D6EAEAF}" type="presParOf" srcId="{B7E5465D-D625-4458-805C-73185D54A919}" destId="{F0C21113-A8A1-44C9-BAB6-9A8CE4609D0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9D8E4-AE75-4EDD-967A-A3DA8F8D197B}">
      <dsp:nvSpPr>
        <dsp:cNvPr id="0" name=""/>
        <dsp:cNvSpPr/>
      </dsp:nvSpPr>
      <dsp:spPr>
        <a:xfrm>
          <a:off x="0" y="647114"/>
          <a:ext cx="11237976" cy="15797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2192" tIns="354076" rIns="872192" bIns="120904" numCol="1" spcCol="1270" anchor="t" anchorCtr="0">
          <a:noAutofit/>
        </a:bodyPr>
        <a:lstStyle/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dirty="0"/>
            <a:t> у 1840 у </a:t>
          </a:r>
          <a:r>
            <a:rPr lang="en-US" sz="1700" b="1" kern="1200" dirty="0" err="1"/>
            <a:t>Великобританії</a:t>
          </a:r>
          <a:r>
            <a:rPr lang="en-US" sz="1700" b="1" kern="1200" dirty="0"/>
            <a:t> </a:t>
          </a:r>
          <a:r>
            <a:rPr lang="en-US" sz="1700" b="1" kern="1200" dirty="0" err="1"/>
            <a:t>почалося</a:t>
          </a:r>
          <a:r>
            <a:rPr lang="en-US" sz="1700" b="1" kern="1200" dirty="0"/>
            <a:t> </a:t>
          </a:r>
          <a:r>
            <a:rPr lang="en-US" sz="1700" b="1" kern="1200" dirty="0" err="1"/>
            <a:t>листування</a:t>
          </a:r>
          <a:r>
            <a:rPr lang="en-US" sz="1700" b="1" kern="1200" dirty="0"/>
            <a:t> </a:t>
          </a:r>
          <a:r>
            <a:rPr lang="en-US" sz="1700" b="1" kern="1200" dirty="0" err="1"/>
            <a:t>між</a:t>
          </a:r>
          <a:r>
            <a:rPr lang="en-US" sz="1700" b="1" kern="1200" dirty="0"/>
            <a:t> </a:t>
          </a:r>
          <a:r>
            <a:rPr lang="en-US" sz="1700" b="1" kern="1200" dirty="0" err="1"/>
            <a:t>студенткою</a:t>
          </a:r>
          <a:r>
            <a:rPr lang="en-US" sz="1700" b="1" kern="1200" dirty="0"/>
            <a:t> і </a:t>
          </a:r>
          <a:r>
            <a:rPr lang="en-US" sz="1700" b="1" kern="1200" dirty="0" err="1"/>
            <a:t>викладачем</a:t>
          </a:r>
          <a:r>
            <a:rPr lang="en-US" sz="1700" b="1" kern="1200" dirty="0"/>
            <a:t>. В </a:t>
          </a:r>
          <a:r>
            <a:rPr lang="en-US" sz="1700" b="1" kern="1200" dirty="0" err="1"/>
            <a:t>Україні</a:t>
          </a:r>
          <a:r>
            <a:rPr lang="en-US" sz="1700" b="1" kern="1200" dirty="0"/>
            <a:t> </a:t>
          </a:r>
          <a:r>
            <a:rPr lang="en-US" sz="1700" b="1" kern="1200" dirty="0" err="1"/>
            <a:t>датою</a:t>
          </a:r>
          <a:r>
            <a:rPr lang="en-US" sz="1700" b="1" kern="1200" dirty="0"/>
            <a:t> </a:t>
          </a:r>
          <a:r>
            <a:rPr lang="en-US" sz="1700" b="1" kern="1200" dirty="0" err="1"/>
            <a:t>офіційного</a:t>
          </a:r>
          <a:r>
            <a:rPr lang="en-US" sz="1700" b="1" kern="1200" dirty="0"/>
            <a:t> </a:t>
          </a:r>
          <a:r>
            <a:rPr lang="en-US" sz="1700" b="1" kern="1200" dirty="0" err="1"/>
            <a:t>початку</a:t>
          </a:r>
          <a:r>
            <a:rPr lang="en-US" sz="1700" b="1" kern="1200" dirty="0"/>
            <a:t> </a:t>
          </a:r>
          <a:r>
            <a:rPr lang="en-US" sz="1700" b="1" kern="1200" dirty="0" err="1"/>
            <a:t>запровадження</a:t>
          </a:r>
          <a:r>
            <a:rPr lang="en-US" sz="1700" b="1" kern="1200" dirty="0"/>
            <a:t> </a:t>
          </a:r>
          <a:r>
            <a:rPr lang="en-US" sz="1700" b="1" kern="1200" dirty="0" err="1"/>
            <a:t>дистанційного</a:t>
          </a:r>
          <a:r>
            <a:rPr lang="en-US" sz="1700" b="1" kern="1200" dirty="0"/>
            <a:t> </a:t>
          </a:r>
          <a:r>
            <a:rPr lang="en-US" sz="1700" b="1" kern="1200" dirty="0" err="1"/>
            <a:t>навчання</a:t>
          </a:r>
          <a:r>
            <a:rPr lang="en-US" sz="1700" b="1" kern="1200" dirty="0"/>
            <a:t> </a:t>
          </a:r>
          <a:r>
            <a:rPr lang="en-US" sz="1700" b="1" kern="1200" dirty="0" err="1"/>
            <a:t>можна</a:t>
          </a:r>
          <a:r>
            <a:rPr lang="en-US" sz="1700" b="1" kern="1200" dirty="0"/>
            <a:t> </a:t>
          </a:r>
          <a:r>
            <a:rPr lang="en-US" sz="1700" b="1" kern="1200" dirty="0" err="1"/>
            <a:t>вважати</a:t>
          </a:r>
          <a:r>
            <a:rPr lang="en-US" sz="1700" b="1" kern="1200" dirty="0"/>
            <a:t> 21 </a:t>
          </a:r>
          <a:r>
            <a:rPr lang="en-US" sz="1700" b="1" kern="1200" dirty="0" err="1"/>
            <a:t>січня</a:t>
          </a:r>
          <a:r>
            <a:rPr lang="en-US" sz="1700" b="1" kern="1200" dirty="0"/>
            <a:t> 2004 </a:t>
          </a:r>
          <a:r>
            <a:rPr lang="en-US" sz="1700" b="1" kern="1200" dirty="0" err="1"/>
            <a:t>року</a:t>
          </a:r>
          <a:r>
            <a:rPr lang="en-US" sz="1700" b="1" kern="1200" dirty="0"/>
            <a:t>, </a:t>
          </a:r>
          <a:r>
            <a:rPr lang="en-US" sz="1700" b="1" kern="1200" dirty="0" err="1"/>
            <a:t>коли</a:t>
          </a:r>
          <a:r>
            <a:rPr lang="en-US" sz="1700" b="1" kern="1200" dirty="0"/>
            <a:t> </a:t>
          </a:r>
          <a:r>
            <a:rPr lang="en-US" sz="1700" b="1" kern="1200" dirty="0" err="1"/>
            <a:t>наказом</a:t>
          </a:r>
          <a:r>
            <a:rPr lang="en-US" sz="1700" b="1" kern="1200" dirty="0"/>
            <a:t> № 40 </a:t>
          </a:r>
          <a:r>
            <a:rPr lang="en-US" sz="1700" b="1" kern="1200" dirty="0" err="1"/>
            <a:t>Міністерства</a:t>
          </a:r>
          <a:r>
            <a:rPr lang="en-US" sz="1700" b="1" kern="1200" dirty="0"/>
            <a:t> </a:t>
          </a:r>
          <a:r>
            <a:rPr lang="en-US" sz="1700" b="1" kern="1200" dirty="0" err="1"/>
            <a:t>освіти</a:t>
          </a:r>
          <a:r>
            <a:rPr lang="en-US" sz="1700" b="1" kern="1200" dirty="0"/>
            <a:t> і </a:t>
          </a:r>
          <a:r>
            <a:rPr lang="en-US" sz="1700" b="1" kern="1200" dirty="0" err="1"/>
            <a:t>науки</a:t>
          </a:r>
          <a:r>
            <a:rPr lang="en-US" sz="1700" b="1" kern="1200" dirty="0"/>
            <a:t> </a:t>
          </a:r>
          <a:r>
            <a:rPr lang="en-US" sz="1700" b="1" kern="1200" dirty="0" err="1"/>
            <a:t>України</a:t>
          </a:r>
          <a:r>
            <a:rPr lang="en-US" sz="1700" b="1" kern="1200" dirty="0"/>
            <a:t> </a:t>
          </a:r>
          <a:r>
            <a:rPr lang="en-US" sz="1700" b="1" kern="1200" dirty="0" err="1"/>
            <a:t>було</a:t>
          </a:r>
          <a:r>
            <a:rPr lang="en-US" sz="1700" b="1" kern="1200" dirty="0"/>
            <a:t> </a:t>
          </a:r>
          <a:r>
            <a:rPr lang="en-US" sz="1700" b="1" kern="1200" dirty="0" err="1"/>
            <a:t>затверджено</a:t>
          </a:r>
          <a:r>
            <a:rPr lang="en-US" sz="1700" b="1" kern="1200" dirty="0"/>
            <a:t> «</a:t>
          </a:r>
          <a:r>
            <a:rPr lang="en-US" sz="1700" b="1" kern="1200" dirty="0" err="1"/>
            <a:t>Положення</a:t>
          </a:r>
          <a:r>
            <a:rPr lang="en-US" sz="1700" b="1" kern="1200" dirty="0"/>
            <a:t> </a:t>
          </a:r>
          <a:r>
            <a:rPr lang="en-US" sz="1700" b="1" kern="1200" dirty="0" err="1"/>
            <a:t>про</a:t>
          </a:r>
          <a:r>
            <a:rPr lang="en-US" sz="1700" b="1" kern="1200" dirty="0"/>
            <a:t> </a:t>
          </a:r>
          <a:r>
            <a:rPr lang="en-US" sz="1700" b="1" kern="1200" dirty="0" err="1"/>
            <a:t>дистанційне</a:t>
          </a:r>
          <a:r>
            <a:rPr lang="en-US" sz="1700" b="1" kern="1200" dirty="0"/>
            <a:t> </a:t>
          </a:r>
          <a:r>
            <a:rPr lang="en-US" sz="1700" b="1" kern="1200" dirty="0" err="1"/>
            <a:t>навчання</a:t>
          </a:r>
          <a:r>
            <a:rPr lang="en-US" sz="1700" b="1" kern="1200" dirty="0"/>
            <a:t>», </a:t>
          </a:r>
          <a:r>
            <a:rPr lang="en-US" sz="1700" b="1" kern="1200" dirty="0" err="1"/>
            <a:t>яке</a:t>
          </a:r>
          <a:r>
            <a:rPr lang="en-US" sz="1700" b="1" kern="1200" dirty="0"/>
            <a:t> </a:t>
          </a:r>
          <a:r>
            <a:rPr lang="en-US" sz="1700" b="1" kern="1200" dirty="0" err="1"/>
            <a:t>поклало</a:t>
          </a:r>
          <a:r>
            <a:rPr lang="en-US" sz="1700" b="1" kern="1200" dirty="0"/>
            <a:t> </a:t>
          </a:r>
          <a:r>
            <a:rPr lang="en-US" sz="1700" b="1" kern="1200" dirty="0" err="1"/>
            <a:t>початок</a:t>
          </a:r>
          <a:r>
            <a:rPr lang="en-US" sz="1700" b="1" kern="1200" dirty="0"/>
            <a:t> </a:t>
          </a:r>
          <a:r>
            <a:rPr lang="en-US" sz="1700" b="1" kern="1200" dirty="0" err="1"/>
            <a:t>запровадженню</a:t>
          </a:r>
          <a:r>
            <a:rPr lang="en-US" sz="1700" b="1" kern="1200" dirty="0"/>
            <a:t> </a:t>
          </a:r>
          <a:r>
            <a:rPr lang="en-US" sz="1700" b="1" kern="1200" dirty="0" err="1"/>
            <a:t>нових</a:t>
          </a:r>
          <a:r>
            <a:rPr lang="en-US" sz="1700" b="1" kern="1200" dirty="0"/>
            <a:t> </a:t>
          </a:r>
          <a:r>
            <a:rPr lang="en-US" sz="1700" b="1" kern="1200" dirty="0" err="1"/>
            <a:t>технологій</a:t>
          </a:r>
          <a:r>
            <a:rPr lang="en-US" sz="1700" b="1" kern="1200" dirty="0"/>
            <a:t> у </a:t>
          </a:r>
          <a:r>
            <a:rPr lang="en-US" sz="1700" b="1" kern="1200" dirty="0" err="1"/>
            <a:t>галузі</a:t>
          </a:r>
          <a:r>
            <a:rPr lang="en-US" sz="1700" b="1" kern="1200" dirty="0"/>
            <a:t> </a:t>
          </a:r>
          <a:r>
            <a:rPr lang="en-US" sz="1700" b="1" kern="1200" dirty="0" err="1"/>
            <a:t>освіти</a:t>
          </a:r>
          <a:r>
            <a:rPr lang="en-US" sz="1700" b="1" kern="1200" dirty="0"/>
            <a:t>. </a:t>
          </a:r>
          <a:br>
            <a:rPr lang="en-US" sz="1700" b="1" kern="1200" dirty="0"/>
          </a:br>
          <a:endParaRPr lang="ru-RU" sz="1700" b="1" kern="1200" dirty="0"/>
        </a:p>
      </dsp:txBody>
      <dsp:txXfrm>
        <a:off x="0" y="647114"/>
        <a:ext cx="11237976" cy="1579725"/>
      </dsp:txXfrm>
    </dsp:sp>
    <dsp:sp modelId="{4A68DA76-C081-4860-B3DC-A7036386DFF6}">
      <dsp:nvSpPr>
        <dsp:cNvPr id="0" name=""/>
        <dsp:cNvSpPr/>
      </dsp:nvSpPr>
      <dsp:spPr>
        <a:xfrm>
          <a:off x="561898" y="396194"/>
          <a:ext cx="7866583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338" tIns="0" rIns="297338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/>
            <a:t>ІСТОРІЯ</a:t>
          </a:r>
          <a:endParaRPr lang="ru-RU" sz="2800" b="1" kern="1200" dirty="0"/>
        </a:p>
      </dsp:txBody>
      <dsp:txXfrm>
        <a:off x="586396" y="420692"/>
        <a:ext cx="7817587" cy="452844"/>
      </dsp:txXfrm>
    </dsp:sp>
    <dsp:sp modelId="{082ED994-D245-4316-A8AF-A42997017D58}">
      <dsp:nvSpPr>
        <dsp:cNvPr id="0" name=""/>
        <dsp:cNvSpPr/>
      </dsp:nvSpPr>
      <dsp:spPr>
        <a:xfrm>
          <a:off x="0" y="2569559"/>
          <a:ext cx="11237976" cy="15797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4227136"/>
              <a:satOff val="-26416"/>
              <a:lumOff val="-15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2192" tIns="354076" rIns="872192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dirty="0" err="1"/>
            <a:t>Лист</a:t>
          </a:r>
          <a:r>
            <a:rPr lang="en-US" sz="1700" b="1" kern="1200" dirty="0"/>
            <a:t> МОН </a:t>
          </a:r>
          <a:r>
            <a:rPr lang="en-US" sz="1700" b="1" kern="1200" dirty="0" err="1"/>
            <a:t>України</a:t>
          </a:r>
          <a:r>
            <a:rPr lang="en-US" sz="1700" b="1" kern="1200" dirty="0"/>
            <a:t> </a:t>
          </a:r>
          <a:r>
            <a:rPr lang="en-US" sz="1700" b="1" kern="1200" dirty="0" err="1"/>
            <a:t>від</a:t>
          </a:r>
          <a:r>
            <a:rPr lang="en-US" sz="1700" b="1" kern="1200" dirty="0"/>
            <a:t> № 1/9-525 </a:t>
          </a:r>
          <a:r>
            <a:rPr lang="en-US" sz="1700" b="1" kern="1200" dirty="0" err="1"/>
            <a:t>від</a:t>
          </a:r>
          <a:r>
            <a:rPr lang="en-US" sz="1700" b="1" kern="1200" dirty="0"/>
            <a:t> 20 </a:t>
          </a:r>
          <a:r>
            <a:rPr lang="en-US" sz="1700" b="1" kern="1200" dirty="0" err="1"/>
            <a:t>серпня</a:t>
          </a:r>
          <a:r>
            <a:rPr lang="en-US" sz="1700" b="1" kern="1200" dirty="0"/>
            <a:t> 2019 </a:t>
          </a:r>
          <a:r>
            <a:rPr lang="en-US" sz="1700" b="1" kern="1200" dirty="0" err="1"/>
            <a:t>року</a:t>
          </a:r>
          <a:r>
            <a:rPr lang="en-US" sz="1700" b="1" kern="1200" dirty="0"/>
            <a:t> «</a:t>
          </a:r>
          <a:r>
            <a:rPr lang="en-US" sz="1700" b="1" kern="1200" dirty="0" err="1"/>
            <a:t>Щодо</a:t>
          </a:r>
          <a:r>
            <a:rPr lang="en-US" sz="1700" b="1" kern="1200" dirty="0"/>
            <a:t> </a:t>
          </a:r>
          <a:r>
            <a:rPr lang="en-US" sz="1700" b="1" kern="1200" dirty="0" err="1"/>
            <a:t>організації</a:t>
          </a:r>
          <a:r>
            <a:rPr lang="en-US" sz="1700" b="1" kern="1200" dirty="0"/>
            <a:t> </a:t>
          </a:r>
          <a:r>
            <a:rPr lang="en-US" sz="1700" b="1" kern="1200" dirty="0" err="1"/>
            <a:t>форм</a:t>
          </a:r>
          <a:r>
            <a:rPr lang="en-US" sz="1700" b="1" kern="1200" dirty="0"/>
            <a:t> </a:t>
          </a:r>
          <a:r>
            <a:rPr lang="en-US" sz="1700" b="1" kern="1200" dirty="0" err="1"/>
            <a:t>здобуття</a:t>
          </a:r>
          <a:r>
            <a:rPr lang="en-US" sz="1700" b="1" kern="1200" dirty="0"/>
            <a:t> </a:t>
          </a:r>
          <a:r>
            <a:rPr lang="en-US" sz="1700" b="1" kern="1200" dirty="0" err="1"/>
            <a:t>загальної</a:t>
          </a:r>
          <a:r>
            <a:rPr lang="en-US" sz="1700" b="1" kern="1200" dirty="0"/>
            <a:t> </a:t>
          </a:r>
          <a:r>
            <a:rPr lang="en-US" sz="1700" b="1" kern="1200" dirty="0" err="1"/>
            <a:t>середньої</a:t>
          </a:r>
          <a:r>
            <a:rPr lang="en-US" sz="1700" b="1" kern="1200" dirty="0"/>
            <a:t> </a:t>
          </a:r>
          <a:r>
            <a:rPr lang="en-US" sz="1700" b="1" kern="1200" dirty="0" err="1"/>
            <a:t>освіти</a:t>
          </a:r>
          <a:r>
            <a:rPr lang="en-US" sz="1700" b="1" kern="1200" dirty="0"/>
            <a:t>». </a:t>
          </a:r>
          <a:r>
            <a:rPr lang="en-US" sz="1700" b="1" kern="1200" dirty="0" err="1"/>
            <a:t>Відповідно</a:t>
          </a:r>
          <a:r>
            <a:rPr lang="en-US" sz="1700" b="1" kern="1200" dirty="0"/>
            <a:t> </a:t>
          </a:r>
          <a:r>
            <a:rPr lang="en-US" sz="1700" b="1" kern="1200" dirty="0" err="1"/>
            <a:t>до</a:t>
          </a:r>
          <a:r>
            <a:rPr lang="en-US" sz="1700" b="1" kern="1200" dirty="0"/>
            <a:t> </a:t>
          </a:r>
          <a:r>
            <a:rPr lang="en-US" sz="1700" b="1" kern="1200" dirty="0" err="1"/>
            <a:t>статті</a:t>
          </a:r>
          <a:r>
            <a:rPr lang="en-US" sz="1700" b="1" kern="1200" dirty="0"/>
            <a:t> 9 </a:t>
          </a:r>
          <a:r>
            <a:rPr lang="en-US" sz="1700" b="1" kern="1200" dirty="0" err="1"/>
            <a:t>Закону</a:t>
          </a:r>
          <a:r>
            <a:rPr lang="en-US" sz="1700" b="1" kern="1200" dirty="0"/>
            <a:t> </a:t>
          </a:r>
          <a:r>
            <a:rPr lang="en-US" sz="1700" b="1" kern="1200" dirty="0" err="1"/>
            <a:t>України</a:t>
          </a:r>
          <a:r>
            <a:rPr lang="en-US" sz="1700" b="1" kern="1200" dirty="0"/>
            <a:t> «</a:t>
          </a:r>
          <a:r>
            <a:rPr lang="en-US" sz="1700" b="1" kern="1200" dirty="0" err="1"/>
            <a:t>Про</a:t>
          </a:r>
          <a:r>
            <a:rPr lang="en-US" sz="1700" b="1" kern="1200" dirty="0"/>
            <a:t> </a:t>
          </a:r>
          <a:r>
            <a:rPr lang="en-US" sz="1700" b="1" kern="1200" dirty="0" err="1"/>
            <a:t>освіту</a:t>
          </a:r>
          <a:r>
            <a:rPr lang="en-US" sz="1700" b="1" kern="1200" dirty="0"/>
            <a:t>» </a:t>
          </a:r>
          <a:r>
            <a:rPr lang="en-US" sz="1700" b="1" kern="1200" dirty="0" err="1"/>
            <a:t>загальна</a:t>
          </a:r>
          <a:r>
            <a:rPr lang="en-US" sz="1700" b="1" kern="1200" dirty="0"/>
            <a:t> </a:t>
          </a:r>
          <a:r>
            <a:rPr lang="en-US" sz="1700" b="1" kern="1200" dirty="0" err="1"/>
            <a:t>середня</a:t>
          </a:r>
          <a:r>
            <a:rPr lang="en-US" sz="1700" b="1" kern="1200" dirty="0"/>
            <a:t> </a:t>
          </a:r>
          <a:r>
            <a:rPr lang="en-US" sz="1700" b="1" kern="1200" dirty="0" err="1"/>
            <a:t>освіта</a:t>
          </a:r>
          <a:r>
            <a:rPr lang="en-US" sz="1700" b="1" kern="1200" dirty="0"/>
            <a:t> </a:t>
          </a:r>
          <a:r>
            <a:rPr lang="en-US" sz="1700" b="1" kern="1200" dirty="0" err="1"/>
            <a:t>може</a:t>
          </a:r>
          <a:r>
            <a:rPr lang="en-US" sz="1700" b="1" kern="1200" dirty="0"/>
            <a:t> </a:t>
          </a:r>
          <a:r>
            <a:rPr lang="en-US" sz="1700" b="1" kern="1200" dirty="0" err="1"/>
            <a:t>бути</a:t>
          </a:r>
          <a:r>
            <a:rPr lang="en-US" sz="1700" b="1" kern="1200" dirty="0"/>
            <a:t> </a:t>
          </a:r>
          <a:r>
            <a:rPr lang="en-US" sz="1700" b="1" kern="1200" dirty="0" err="1"/>
            <a:t>організована</a:t>
          </a:r>
          <a:r>
            <a:rPr lang="en-US" sz="1700" b="1" kern="1200" dirty="0"/>
            <a:t> </a:t>
          </a:r>
          <a:r>
            <a:rPr lang="en-US" sz="1700" b="1" kern="1200" dirty="0" err="1"/>
            <a:t>за</a:t>
          </a:r>
          <a:r>
            <a:rPr lang="en-US" sz="1700" b="1" kern="1200" dirty="0"/>
            <a:t> </a:t>
          </a:r>
          <a:r>
            <a:rPr lang="en-US" sz="1700" b="1" kern="1200" dirty="0" err="1"/>
            <a:t>такими</a:t>
          </a:r>
          <a:r>
            <a:rPr lang="en-US" sz="1700" b="1" kern="1200" dirty="0"/>
            <a:t> </a:t>
          </a:r>
          <a:r>
            <a:rPr lang="en-US" sz="1700" b="1" kern="1200" dirty="0" err="1"/>
            <a:t>формами:інституційна</a:t>
          </a:r>
          <a:r>
            <a:rPr lang="en-US" sz="1700" b="1" kern="1200" dirty="0"/>
            <a:t> (</a:t>
          </a:r>
          <a:r>
            <a:rPr lang="en-US" sz="1700" b="1" kern="1200" dirty="0" err="1"/>
            <a:t>очна</a:t>
          </a:r>
          <a:r>
            <a:rPr lang="en-US" sz="1700" b="1" kern="1200" dirty="0"/>
            <a:t> (</a:t>
          </a:r>
          <a:r>
            <a:rPr lang="en-US" sz="1700" b="1" kern="1200" dirty="0" err="1"/>
            <a:t>денна</a:t>
          </a:r>
          <a:r>
            <a:rPr lang="en-US" sz="1700" b="1" kern="1200" dirty="0"/>
            <a:t>, </a:t>
          </a:r>
          <a:r>
            <a:rPr lang="en-US" sz="1700" b="1" kern="1200" dirty="0" err="1"/>
            <a:t>вечірня</a:t>
          </a:r>
          <a:r>
            <a:rPr lang="en-US" sz="1700" b="1" kern="1200" dirty="0"/>
            <a:t>), </a:t>
          </a:r>
          <a:r>
            <a:rPr lang="en-US" sz="1700" b="1" kern="1200" dirty="0" err="1"/>
            <a:t>заочна</a:t>
          </a:r>
          <a:r>
            <a:rPr lang="en-US" sz="1700" b="1" kern="1200" dirty="0"/>
            <a:t>, </a:t>
          </a:r>
          <a:r>
            <a:rPr lang="en-US" sz="1700" b="1" kern="1200" dirty="0" err="1"/>
            <a:t>дистанційна</a:t>
          </a:r>
          <a:r>
            <a:rPr lang="en-US" sz="1700" b="1" kern="1200" dirty="0"/>
            <a:t>, </a:t>
          </a:r>
          <a:r>
            <a:rPr lang="en-US" sz="1700" b="1" kern="1200" dirty="0" err="1"/>
            <a:t>мережева</a:t>
          </a:r>
          <a:r>
            <a:rPr lang="en-US" sz="1700" b="1" kern="1200" dirty="0"/>
            <a:t>);</a:t>
          </a:r>
          <a:r>
            <a:rPr lang="en-US" sz="1700" b="1" kern="1200" dirty="0" err="1"/>
            <a:t>індивідуальна</a:t>
          </a:r>
          <a:r>
            <a:rPr lang="en-US" sz="1700" b="1" kern="1200" dirty="0"/>
            <a:t> (</a:t>
          </a:r>
          <a:r>
            <a:rPr lang="en-US" sz="1700" b="1" kern="1200" dirty="0" err="1"/>
            <a:t>екстернатна</a:t>
          </a:r>
          <a:r>
            <a:rPr lang="en-US" sz="1700" b="1" kern="1200" dirty="0"/>
            <a:t>, </a:t>
          </a:r>
          <a:r>
            <a:rPr lang="en-US" sz="1700" b="1" kern="1200" dirty="0" err="1"/>
            <a:t>сімейна</a:t>
          </a:r>
          <a:r>
            <a:rPr lang="en-US" sz="1700" b="1" kern="1200" dirty="0"/>
            <a:t> (</a:t>
          </a:r>
          <a:r>
            <a:rPr lang="en-US" sz="1700" b="1" kern="1200" dirty="0" err="1"/>
            <a:t>домашня</a:t>
          </a:r>
          <a:r>
            <a:rPr lang="en-US" sz="1700" b="1" kern="1200" dirty="0"/>
            <a:t>), </a:t>
          </a:r>
          <a:r>
            <a:rPr lang="en-US" sz="1700" b="1" kern="1200" dirty="0" err="1"/>
            <a:t>педагогічний</a:t>
          </a:r>
          <a:r>
            <a:rPr lang="en-US" sz="1700" b="1" kern="1200" dirty="0"/>
            <a:t> </a:t>
          </a:r>
          <a:r>
            <a:rPr lang="en-US" sz="1700" b="1" kern="1200" dirty="0" err="1"/>
            <a:t>патронаж</a:t>
          </a:r>
          <a:r>
            <a:rPr lang="en-US" sz="1700" b="1" kern="1200" dirty="0"/>
            <a:t>)</a:t>
          </a:r>
          <a:br>
            <a:rPr lang="en-US" sz="1700" b="1" kern="1200" dirty="0"/>
          </a:br>
          <a:endParaRPr lang="ru-RU" sz="1700" kern="1200" dirty="0"/>
        </a:p>
      </dsp:txBody>
      <dsp:txXfrm>
        <a:off x="0" y="2569559"/>
        <a:ext cx="11237976" cy="1579725"/>
      </dsp:txXfrm>
    </dsp:sp>
    <dsp:sp modelId="{3E33844E-EDE9-446C-A358-86FE5D489C53}">
      <dsp:nvSpPr>
        <dsp:cNvPr id="0" name=""/>
        <dsp:cNvSpPr/>
      </dsp:nvSpPr>
      <dsp:spPr>
        <a:xfrm>
          <a:off x="561898" y="2318639"/>
          <a:ext cx="7866583" cy="501840"/>
        </a:xfrm>
        <a:prstGeom prst="roundRect">
          <a:avLst/>
        </a:prstGeom>
        <a:solidFill>
          <a:schemeClr val="accent2">
            <a:hueOff val="4227136"/>
            <a:satOff val="-26416"/>
            <a:lumOff val="-1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338" tIns="0" rIns="297338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/>
            <a:t>СУЧАСНІСТЬ</a:t>
          </a:r>
          <a:endParaRPr lang="ru-RU" sz="2800" b="1" kern="1200" dirty="0"/>
        </a:p>
      </dsp:txBody>
      <dsp:txXfrm>
        <a:off x="586396" y="2343137"/>
        <a:ext cx="7817587" cy="452844"/>
      </dsp:txXfrm>
    </dsp:sp>
    <dsp:sp modelId="{DC8EC9D7-EE04-4A18-B030-DFE758B39234}">
      <dsp:nvSpPr>
        <dsp:cNvPr id="0" name=""/>
        <dsp:cNvSpPr/>
      </dsp:nvSpPr>
      <dsp:spPr>
        <a:xfrm>
          <a:off x="0" y="4492004"/>
          <a:ext cx="11237976" cy="937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8454272"/>
              <a:satOff val="-52833"/>
              <a:lumOff val="-299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2192" tIns="354076" rIns="872192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1" kern="1200" dirty="0" err="1"/>
            <a:t>за</a:t>
          </a:r>
          <a:r>
            <a:rPr lang="en-US" sz="1700" b="1" kern="1200" dirty="0"/>
            <a:t> </a:t>
          </a:r>
          <a:r>
            <a:rPr lang="en-US" sz="1700" b="1" kern="1200" dirty="0" err="1"/>
            <a:t>прогнозами</a:t>
          </a:r>
          <a:r>
            <a:rPr lang="en-US" sz="1700" b="1" kern="1200" dirty="0"/>
            <a:t> ЮНЕСКО У XXІ </a:t>
          </a:r>
          <a:r>
            <a:rPr lang="en-US" sz="1700" b="1" kern="1200" dirty="0" err="1"/>
            <a:t>столітті</a:t>
          </a:r>
          <a:r>
            <a:rPr lang="en-US" sz="1700" b="1" kern="1200" dirty="0"/>
            <a:t> </a:t>
          </a:r>
          <a:r>
            <a:rPr lang="en-US" sz="1700" b="1" kern="1200" dirty="0" err="1"/>
            <a:t>діти</a:t>
          </a:r>
          <a:r>
            <a:rPr lang="en-US" sz="1700" b="1" kern="1200" dirty="0"/>
            <a:t> </a:t>
          </a:r>
          <a:r>
            <a:rPr lang="en-US" sz="1700" b="1" kern="1200" dirty="0" err="1"/>
            <a:t>будуть</a:t>
          </a:r>
          <a:r>
            <a:rPr lang="en-US" sz="1700" b="1" kern="1200" dirty="0"/>
            <a:t> </a:t>
          </a:r>
          <a:r>
            <a:rPr lang="en-US" sz="1700" b="1" kern="1200" dirty="0" err="1"/>
            <a:t>проводити</a:t>
          </a:r>
          <a:r>
            <a:rPr lang="en-US" sz="1700" b="1" kern="1200" dirty="0"/>
            <a:t> у </a:t>
          </a:r>
          <a:r>
            <a:rPr lang="en-US" sz="1700" b="1" kern="1200" dirty="0" err="1"/>
            <a:t>навчальному</a:t>
          </a:r>
          <a:r>
            <a:rPr lang="en-US" sz="1700" b="1" kern="1200" dirty="0"/>
            <a:t> </a:t>
          </a:r>
          <a:r>
            <a:rPr lang="en-US" sz="1700" b="1" kern="1200" dirty="0" err="1"/>
            <a:t>закладу</a:t>
          </a:r>
          <a:r>
            <a:rPr lang="en-US" sz="1700" b="1" kern="1200" dirty="0"/>
            <a:t> </a:t>
          </a:r>
          <a:r>
            <a:rPr lang="en-US" sz="1700" b="1" kern="1200" dirty="0" err="1"/>
            <a:t>лише</a:t>
          </a:r>
          <a:r>
            <a:rPr lang="en-US" sz="1700" b="1" kern="1200" dirty="0"/>
            <a:t> 30-40% </a:t>
          </a:r>
          <a:r>
            <a:rPr lang="en-US" sz="1700" b="1" kern="1200" dirty="0" err="1"/>
            <a:t>часу</a:t>
          </a:r>
          <a:r>
            <a:rPr lang="en-US" sz="1700" b="1" kern="1200" dirty="0"/>
            <a:t>, 40% — </a:t>
          </a:r>
          <a:r>
            <a:rPr lang="en-US" sz="1700" b="1" kern="1200" dirty="0" err="1"/>
            <a:t>буде</a:t>
          </a:r>
          <a:r>
            <a:rPr lang="en-US" sz="1700" b="1" kern="1200" dirty="0"/>
            <a:t> </a:t>
          </a:r>
          <a:r>
            <a:rPr lang="en-US" sz="1700" b="1" kern="1200" dirty="0" err="1"/>
            <a:t>відведено</a:t>
          </a:r>
          <a:r>
            <a:rPr lang="en-US" sz="1700" b="1" kern="1200" dirty="0"/>
            <a:t> </a:t>
          </a:r>
          <a:r>
            <a:rPr lang="en-US" sz="1700" b="1" kern="1200" dirty="0" err="1"/>
            <a:t>на</a:t>
          </a:r>
          <a:r>
            <a:rPr lang="en-US" sz="1700" b="1" kern="1200" dirty="0"/>
            <a:t> </a:t>
          </a:r>
          <a:r>
            <a:rPr lang="en-US" sz="1700" b="1" kern="1200" dirty="0" err="1"/>
            <a:t>дистанційне</a:t>
          </a:r>
          <a:r>
            <a:rPr lang="en-US" sz="1700" b="1" kern="1200" dirty="0"/>
            <a:t> </a:t>
          </a:r>
          <a:r>
            <a:rPr lang="en-US" sz="1700" b="1" kern="1200" dirty="0" err="1"/>
            <a:t>навчання</a:t>
          </a:r>
          <a:r>
            <a:rPr lang="en-US" sz="1700" b="1" kern="1200" dirty="0"/>
            <a:t>, а </a:t>
          </a:r>
          <a:r>
            <a:rPr lang="en-US" sz="1700" b="1" kern="1200" dirty="0" err="1"/>
            <a:t>решта</a:t>
          </a:r>
          <a:r>
            <a:rPr lang="en-US" sz="1700" b="1" kern="1200" dirty="0"/>
            <a:t> - </a:t>
          </a:r>
          <a:r>
            <a:rPr lang="en-US" sz="1700" b="1" kern="1200" dirty="0" err="1"/>
            <a:t>на</a:t>
          </a:r>
          <a:r>
            <a:rPr lang="en-US" sz="1700" b="1" kern="1200" dirty="0"/>
            <a:t> </a:t>
          </a:r>
          <a:r>
            <a:rPr lang="en-US" sz="1700" b="1" kern="1200" dirty="0" err="1"/>
            <a:t>самостійне</a:t>
          </a:r>
          <a:r>
            <a:rPr lang="en-US" sz="1700" b="1" kern="1200" dirty="0"/>
            <a:t> </a:t>
          </a:r>
          <a:endParaRPr lang="ru-RU" sz="1700" kern="1200" dirty="0"/>
        </a:p>
      </dsp:txBody>
      <dsp:txXfrm>
        <a:off x="0" y="4492004"/>
        <a:ext cx="11237976" cy="937125"/>
      </dsp:txXfrm>
    </dsp:sp>
    <dsp:sp modelId="{331D4C18-2297-4761-8D18-5E215CE50CFD}">
      <dsp:nvSpPr>
        <dsp:cNvPr id="0" name=""/>
        <dsp:cNvSpPr/>
      </dsp:nvSpPr>
      <dsp:spPr>
        <a:xfrm>
          <a:off x="561898" y="4241084"/>
          <a:ext cx="7866583" cy="501840"/>
        </a:xfrm>
        <a:prstGeom prst="roundRect">
          <a:avLst/>
        </a:prstGeom>
        <a:solidFill>
          <a:schemeClr val="accent2">
            <a:hueOff val="8454272"/>
            <a:satOff val="-52833"/>
            <a:lumOff val="-299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338" tIns="0" rIns="297338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/>
            <a:t>МАЙБУТНЄ</a:t>
          </a:r>
          <a:endParaRPr lang="ru-RU" sz="2800" b="1" kern="1200" dirty="0"/>
        </a:p>
      </dsp:txBody>
      <dsp:txXfrm>
        <a:off x="586396" y="4265582"/>
        <a:ext cx="7817587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76479-767A-4952-9763-46C12850559B}">
      <dsp:nvSpPr>
        <dsp:cNvPr id="0" name=""/>
        <dsp:cNvSpPr/>
      </dsp:nvSpPr>
      <dsp:spPr>
        <a:xfrm>
          <a:off x="0" y="0"/>
          <a:ext cx="9855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AB4FE-599B-4017-B929-FC7125A88F0C}">
      <dsp:nvSpPr>
        <dsp:cNvPr id="0" name=""/>
        <dsp:cNvSpPr/>
      </dsp:nvSpPr>
      <dsp:spPr>
        <a:xfrm>
          <a:off x="0" y="0"/>
          <a:ext cx="9855199" cy="2709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i="1" kern="1200" dirty="0" err="1">
              <a:solidFill>
                <a:srgbClr val="92D050"/>
              </a:solidFill>
              <a:latin typeface="Google Sans"/>
            </a:rPr>
            <a:t>Дистанційне</a:t>
          </a:r>
          <a:r>
            <a:rPr lang="ru-RU" sz="3100" b="1" i="1" kern="1200" dirty="0">
              <a:solidFill>
                <a:srgbClr val="92D05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92D050"/>
              </a:solidFill>
              <a:latin typeface="Google Sans"/>
            </a:rPr>
            <a:t>навчання</a:t>
          </a:r>
          <a:r>
            <a:rPr lang="ru-RU" sz="3100" b="1" i="1" kern="1200" dirty="0">
              <a:solidFill>
                <a:srgbClr val="92D050"/>
              </a:solidFill>
              <a:latin typeface="Google Sans"/>
            </a:rPr>
            <a:t> — </a:t>
          </a:r>
          <a:r>
            <a:rPr lang="ru-RU" sz="3100" b="1" i="1" kern="1200" dirty="0" err="1">
              <a:solidFill>
                <a:srgbClr val="92D050"/>
              </a:solidFill>
              <a:latin typeface="Google Sans"/>
            </a:rPr>
            <a:t>сукупність</a:t>
          </a:r>
          <a:r>
            <a:rPr lang="ru-RU" sz="3100" b="1" i="1" kern="1200" dirty="0">
              <a:solidFill>
                <a:srgbClr val="92D05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92D050"/>
              </a:solidFill>
              <a:latin typeface="Google Sans"/>
            </a:rPr>
            <a:t>інформаційних</a:t>
          </a:r>
          <a:r>
            <a:rPr lang="ru-RU" sz="3100" b="1" i="1" kern="1200" dirty="0">
              <a:solidFill>
                <a:srgbClr val="92D05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92D050"/>
              </a:solidFill>
              <a:latin typeface="Google Sans"/>
            </a:rPr>
            <a:t>технологій</a:t>
          </a:r>
          <a:r>
            <a:rPr lang="ru-RU" sz="3100" b="1" i="1" kern="1200" dirty="0">
              <a:solidFill>
                <a:srgbClr val="92D050"/>
              </a:solidFill>
              <a:latin typeface="Google Sans"/>
            </a:rPr>
            <a:t> та методик </a:t>
          </a:r>
          <a:r>
            <a:rPr lang="ru-RU" sz="3100" b="1" i="1" kern="1200" dirty="0" err="1">
              <a:solidFill>
                <a:srgbClr val="92D050"/>
              </a:solidFill>
              <a:latin typeface="Google Sans"/>
            </a:rPr>
            <a:t>викладання</a:t>
          </a:r>
          <a:r>
            <a:rPr lang="ru-RU" sz="3100" b="1" i="1" kern="1200" dirty="0">
              <a:solidFill>
                <a:srgbClr val="92D050"/>
              </a:solidFill>
              <a:latin typeface="Google Sans"/>
            </a:rPr>
            <a:t>, </a:t>
          </a:r>
          <a:r>
            <a:rPr lang="ru-RU" sz="3100" b="1" i="1" kern="1200" dirty="0" err="1">
              <a:solidFill>
                <a:srgbClr val="92D050"/>
              </a:solidFill>
              <a:latin typeface="Google Sans"/>
            </a:rPr>
            <a:t>які</a:t>
          </a:r>
          <a:r>
            <a:rPr lang="ru-RU" sz="3100" b="1" i="1" kern="1200" dirty="0">
              <a:solidFill>
                <a:srgbClr val="92D05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92D050"/>
              </a:solidFill>
              <a:latin typeface="Google Sans"/>
            </a:rPr>
            <a:t>передбачають</a:t>
          </a:r>
          <a:r>
            <a:rPr lang="ru-RU" sz="3100" b="1" i="1" kern="1200" dirty="0">
              <a:solidFill>
                <a:srgbClr val="92D05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92D050"/>
              </a:solidFill>
              <a:latin typeface="Google Sans"/>
            </a:rPr>
            <a:t>здобуття</a:t>
          </a:r>
          <a:r>
            <a:rPr lang="ru-RU" sz="3100" b="1" i="1" kern="1200" dirty="0">
              <a:solidFill>
                <a:srgbClr val="92D05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92D050"/>
              </a:solidFill>
              <a:latin typeface="Google Sans"/>
            </a:rPr>
            <a:t>освіти</a:t>
          </a:r>
          <a:r>
            <a:rPr lang="ru-RU" sz="3100" b="1" i="1" kern="1200" dirty="0">
              <a:solidFill>
                <a:srgbClr val="92D050"/>
              </a:solidFill>
              <a:latin typeface="Google Sans"/>
            </a:rPr>
            <a:t> без </a:t>
          </a:r>
          <a:r>
            <a:rPr lang="ru-RU" sz="3100" b="1" i="1" kern="1200" dirty="0" err="1">
              <a:solidFill>
                <a:srgbClr val="92D050"/>
              </a:solidFill>
              <a:latin typeface="Google Sans"/>
            </a:rPr>
            <a:t>фізичної</a:t>
          </a:r>
          <a:r>
            <a:rPr lang="ru-RU" sz="3100" b="1" i="1" kern="1200" dirty="0">
              <a:solidFill>
                <a:srgbClr val="92D05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92D050"/>
              </a:solidFill>
              <a:latin typeface="Google Sans"/>
            </a:rPr>
            <a:t>присутності</a:t>
          </a:r>
          <a:r>
            <a:rPr lang="ru-RU" sz="3100" b="1" i="1" kern="1200" dirty="0">
              <a:solidFill>
                <a:srgbClr val="92D05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92D050"/>
              </a:solidFill>
              <a:latin typeface="Google Sans"/>
            </a:rPr>
            <a:t>здобувачів</a:t>
          </a:r>
          <a:r>
            <a:rPr lang="ru-RU" sz="3100" b="1" i="1" kern="1200" dirty="0">
              <a:solidFill>
                <a:srgbClr val="92D050"/>
              </a:solidFill>
              <a:latin typeface="Google Sans"/>
            </a:rPr>
            <a:t> у </a:t>
          </a:r>
          <a:r>
            <a:rPr lang="ru-RU" sz="3100" b="1" i="1" kern="1200" dirty="0" err="1">
              <a:solidFill>
                <a:srgbClr val="92D050"/>
              </a:solidFill>
              <a:latin typeface="Google Sans"/>
            </a:rPr>
            <a:t>навчальному</a:t>
          </a:r>
          <a:r>
            <a:rPr lang="ru-RU" sz="3100" b="1" i="1" kern="1200" dirty="0">
              <a:solidFill>
                <a:srgbClr val="92D05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92D050"/>
              </a:solidFill>
              <a:latin typeface="Google Sans"/>
            </a:rPr>
            <a:t>закладі</a:t>
          </a:r>
          <a:r>
            <a:rPr lang="ru-RU" sz="3100" b="1" i="1" kern="1200" dirty="0">
              <a:solidFill>
                <a:srgbClr val="92D050"/>
              </a:solidFill>
              <a:latin typeface="Google Sans"/>
            </a:rPr>
            <a:t>.</a:t>
          </a:r>
          <a:r>
            <a:rPr lang="ru-RU" sz="3100" b="1" i="1" kern="1200" dirty="0">
              <a:solidFill>
                <a:srgbClr val="92D050"/>
              </a:solidFill>
            </a:rPr>
            <a:t/>
          </a:r>
          <a:br>
            <a:rPr lang="ru-RU" sz="3100" b="1" i="1" kern="1200" dirty="0">
              <a:solidFill>
                <a:srgbClr val="92D050"/>
              </a:solidFill>
            </a:rPr>
          </a:br>
          <a:endParaRPr lang="ru-RU" sz="3100" b="1" kern="1200" dirty="0"/>
        </a:p>
      </dsp:txBody>
      <dsp:txXfrm>
        <a:off x="0" y="0"/>
        <a:ext cx="9855199" cy="2709333"/>
      </dsp:txXfrm>
    </dsp:sp>
    <dsp:sp modelId="{3327F4B2-CADA-455C-B3EA-A0104F17B301}">
      <dsp:nvSpPr>
        <dsp:cNvPr id="0" name=""/>
        <dsp:cNvSpPr/>
      </dsp:nvSpPr>
      <dsp:spPr>
        <a:xfrm>
          <a:off x="0" y="2709333"/>
          <a:ext cx="9855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5642C4-893C-4911-A048-CB566959507F}">
      <dsp:nvSpPr>
        <dsp:cNvPr id="0" name=""/>
        <dsp:cNvSpPr/>
      </dsp:nvSpPr>
      <dsp:spPr>
        <a:xfrm>
          <a:off x="0" y="2709333"/>
          <a:ext cx="9855199" cy="2709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i="1" kern="1200" dirty="0" err="1">
              <a:solidFill>
                <a:srgbClr val="7030A0"/>
              </a:solidFill>
              <a:latin typeface="Google Sans"/>
            </a:rPr>
            <a:t>Змішане</a:t>
          </a:r>
          <a:r>
            <a:rPr lang="ru-RU" sz="3100" b="1" i="1" kern="1200" dirty="0">
              <a:solidFill>
                <a:srgbClr val="7030A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7030A0"/>
              </a:solidFill>
              <a:latin typeface="Google Sans"/>
            </a:rPr>
            <a:t>навчання</a:t>
          </a:r>
          <a:r>
            <a:rPr lang="ru-RU" sz="3100" b="1" i="1" kern="1200" dirty="0">
              <a:solidFill>
                <a:srgbClr val="7030A0"/>
              </a:solidFill>
              <a:latin typeface="Google Sans"/>
            </a:rPr>
            <a:t> – методика, за </a:t>
          </a:r>
          <a:r>
            <a:rPr lang="ru-RU" sz="3100" b="1" i="1" kern="1200" dirty="0" err="1">
              <a:solidFill>
                <a:srgbClr val="7030A0"/>
              </a:solidFill>
              <a:latin typeface="Google Sans"/>
            </a:rPr>
            <a:t>якою</a:t>
          </a:r>
          <a:r>
            <a:rPr lang="ru-RU" sz="3100" b="1" i="1" kern="1200" dirty="0">
              <a:solidFill>
                <a:srgbClr val="7030A0"/>
              </a:solidFill>
              <a:latin typeface="Google Sans"/>
            </a:rPr>
            <a:t> </a:t>
          </a:r>
          <a:r>
            <a:rPr lang="ru-RU" sz="3100" b="1" i="1" kern="1200" dirty="0" err="1" smtClean="0">
              <a:solidFill>
                <a:srgbClr val="7030A0"/>
              </a:solidFill>
              <a:latin typeface="Google Sans"/>
            </a:rPr>
            <a:t>здобувачі</a:t>
          </a:r>
          <a:r>
            <a:rPr lang="ru-RU" sz="3100" b="1" i="1" kern="1200" dirty="0" smtClean="0">
              <a:solidFill>
                <a:srgbClr val="7030A0"/>
              </a:solidFill>
              <a:latin typeface="Google Sans"/>
            </a:rPr>
            <a:t> </a:t>
          </a:r>
          <a:r>
            <a:rPr lang="ru-RU" sz="3100" b="1" i="1" kern="1200" dirty="0" err="1" smtClean="0">
              <a:solidFill>
                <a:srgbClr val="7030A0"/>
              </a:solidFill>
              <a:latin typeface="Google Sans"/>
            </a:rPr>
            <a:t>освіти</a:t>
          </a:r>
          <a:r>
            <a:rPr lang="ru-RU" sz="3100" b="1" i="1" kern="1200" dirty="0" smtClean="0">
              <a:solidFill>
                <a:srgbClr val="7030A0"/>
              </a:solidFill>
              <a:latin typeface="Google Sans"/>
            </a:rPr>
            <a:t> </a:t>
          </a:r>
          <a:r>
            <a:rPr lang="ru-RU" sz="3100" b="1" i="1" kern="1200" dirty="0" err="1" smtClean="0">
              <a:solidFill>
                <a:srgbClr val="7030A0"/>
              </a:solidFill>
              <a:latin typeface="Google Sans"/>
            </a:rPr>
            <a:t>засвоюють</a:t>
          </a:r>
          <a:r>
            <a:rPr lang="ru-RU" sz="3100" b="1" i="1" kern="1200" dirty="0" smtClean="0">
              <a:solidFill>
                <a:srgbClr val="7030A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7030A0"/>
              </a:solidFill>
              <a:latin typeface="Google Sans"/>
            </a:rPr>
            <a:t>частину</a:t>
          </a:r>
          <a:r>
            <a:rPr lang="ru-RU" sz="3100" b="1" i="1" kern="1200" dirty="0">
              <a:solidFill>
                <a:srgbClr val="7030A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7030A0"/>
              </a:solidFill>
              <a:latin typeface="Google Sans"/>
            </a:rPr>
            <a:t>освітнього</a:t>
          </a:r>
          <a:r>
            <a:rPr lang="ru-RU" sz="3100" b="1" i="1" kern="1200" dirty="0">
              <a:solidFill>
                <a:srgbClr val="7030A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7030A0"/>
              </a:solidFill>
              <a:latin typeface="Google Sans"/>
            </a:rPr>
            <a:t>матеріалу</a:t>
          </a:r>
          <a:r>
            <a:rPr lang="ru-RU" sz="3100" b="1" i="1" kern="1200" dirty="0">
              <a:solidFill>
                <a:srgbClr val="7030A0"/>
              </a:solidFill>
              <a:latin typeface="Google Sans"/>
            </a:rPr>
            <a:t> онлайн, а </a:t>
          </a:r>
          <a:r>
            <a:rPr lang="ru-RU" sz="3100" b="1" i="1" kern="1200" dirty="0" err="1">
              <a:solidFill>
                <a:srgbClr val="7030A0"/>
              </a:solidFill>
              <a:latin typeface="Google Sans"/>
            </a:rPr>
            <a:t>частину</a:t>
          </a:r>
          <a:r>
            <a:rPr lang="ru-RU" sz="3100" b="1" i="1" kern="1200" dirty="0">
              <a:solidFill>
                <a:srgbClr val="7030A0"/>
              </a:solidFill>
              <a:latin typeface="Google Sans"/>
            </a:rPr>
            <a:t> – офлайн у </a:t>
          </a:r>
          <a:r>
            <a:rPr lang="ru-RU" sz="3100" b="1" i="1" kern="1200" dirty="0" err="1">
              <a:solidFill>
                <a:srgbClr val="7030A0"/>
              </a:solidFill>
              <a:latin typeface="Google Sans"/>
            </a:rPr>
            <a:t>класі</a:t>
          </a:r>
          <a:r>
            <a:rPr lang="ru-RU" sz="3100" b="1" i="1" kern="1200" dirty="0">
              <a:solidFill>
                <a:srgbClr val="7030A0"/>
              </a:solidFill>
              <a:latin typeface="Google Sans"/>
            </a:rPr>
            <a:t>. </a:t>
          </a:r>
          <a:r>
            <a:rPr lang="ru-RU" sz="3100" b="1" i="1" kern="1200" dirty="0" err="1">
              <a:solidFill>
                <a:srgbClr val="7030A0"/>
              </a:solidFill>
              <a:latin typeface="Google Sans"/>
            </a:rPr>
            <a:t>Діти</a:t>
          </a:r>
          <a:r>
            <a:rPr lang="ru-RU" sz="3100" b="1" i="1" kern="1200" dirty="0">
              <a:solidFill>
                <a:srgbClr val="7030A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7030A0"/>
              </a:solidFill>
              <a:latin typeface="Google Sans"/>
            </a:rPr>
            <a:t>мають</a:t>
          </a:r>
          <a:r>
            <a:rPr lang="ru-RU" sz="3100" b="1" i="1" kern="1200" dirty="0">
              <a:solidFill>
                <a:srgbClr val="7030A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7030A0"/>
              </a:solidFill>
              <a:latin typeface="Google Sans"/>
            </a:rPr>
            <a:t>отримати</a:t>
          </a:r>
          <a:r>
            <a:rPr lang="ru-RU" sz="3100" b="1" i="1" kern="1200" dirty="0">
              <a:solidFill>
                <a:srgbClr val="7030A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7030A0"/>
              </a:solidFill>
              <a:latin typeface="Google Sans"/>
            </a:rPr>
            <a:t>цілісний</a:t>
          </a:r>
          <a:r>
            <a:rPr lang="ru-RU" sz="3100" b="1" i="1" kern="1200" dirty="0">
              <a:solidFill>
                <a:srgbClr val="7030A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7030A0"/>
              </a:solidFill>
              <a:latin typeface="Google Sans"/>
            </a:rPr>
            <a:t>навчальний</a:t>
          </a:r>
          <a:r>
            <a:rPr lang="ru-RU" sz="3100" b="1" i="1" kern="1200" dirty="0">
              <a:solidFill>
                <a:srgbClr val="7030A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7030A0"/>
              </a:solidFill>
              <a:latin typeface="Google Sans"/>
            </a:rPr>
            <a:t>досвід</a:t>
          </a:r>
          <a:r>
            <a:rPr lang="ru-RU" sz="3100" b="1" i="1" kern="1200" dirty="0">
              <a:solidFill>
                <a:srgbClr val="7030A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7030A0"/>
              </a:solidFill>
              <a:latin typeface="Google Sans"/>
            </a:rPr>
            <a:t>із</a:t>
          </a:r>
          <a:r>
            <a:rPr lang="ru-RU" sz="3100" b="1" i="1" kern="1200" dirty="0">
              <a:solidFill>
                <a:srgbClr val="7030A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7030A0"/>
              </a:solidFill>
              <a:latin typeface="Google Sans"/>
            </a:rPr>
            <a:t>використанням</a:t>
          </a:r>
          <a:r>
            <a:rPr lang="ru-RU" sz="3100" b="1" i="1" kern="1200" dirty="0">
              <a:solidFill>
                <a:srgbClr val="7030A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7030A0"/>
              </a:solidFill>
              <a:latin typeface="Google Sans"/>
            </a:rPr>
            <a:t>сучасних</a:t>
          </a:r>
          <a:r>
            <a:rPr lang="ru-RU" sz="3100" b="1" i="1" kern="1200" dirty="0">
              <a:solidFill>
                <a:srgbClr val="7030A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7030A0"/>
              </a:solidFill>
              <a:latin typeface="Google Sans"/>
            </a:rPr>
            <a:t>інтерактивних</a:t>
          </a:r>
          <a:r>
            <a:rPr lang="ru-RU" sz="3100" b="1" i="1" kern="1200" dirty="0">
              <a:solidFill>
                <a:srgbClr val="7030A0"/>
              </a:solidFill>
              <a:latin typeface="Google Sans"/>
            </a:rPr>
            <a:t> </a:t>
          </a:r>
          <a:r>
            <a:rPr lang="ru-RU" sz="3100" b="1" i="1" kern="1200" dirty="0" err="1">
              <a:solidFill>
                <a:srgbClr val="7030A0"/>
              </a:solidFill>
              <a:latin typeface="Google Sans"/>
            </a:rPr>
            <a:t>технологій</a:t>
          </a:r>
          <a:endParaRPr lang="ru-RU" sz="3100" kern="1200" dirty="0"/>
        </a:p>
      </dsp:txBody>
      <dsp:txXfrm>
        <a:off x="0" y="2709333"/>
        <a:ext cx="9855199" cy="27093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8EFC3-AA7F-4843-AE40-4627361E417C}">
      <dsp:nvSpPr>
        <dsp:cNvPr id="0" name=""/>
        <dsp:cNvSpPr/>
      </dsp:nvSpPr>
      <dsp:spPr>
        <a:xfrm>
          <a:off x="0" y="0"/>
          <a:ext cx="764949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9D0FBA-4B7D-4AD5-B59E-DD9DA5E2AB6D}">
      <dsp:nvSpPr>
        <dsp:cNvPr id="0" name=""/>
        <dsp:cNvSpPr/>
      </dsp:nvSpPr>
      <dsp:spPr>
        <a:xfrm>
          <a:off x="0" y="0"/>
          <a:ext cx="7649496" cy="2749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Повноцінному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дистанційному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освітньому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процесу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сприяють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хмарні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технології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, 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що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реалізуються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за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допомогою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сервісів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Google.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Базові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сервіси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Google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мають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безмежні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можливості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не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лише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для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організації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навчання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, але й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професійного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розвитку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педагогів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підвищення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їх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компетентності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у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сфері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інформаційно-комунікаційних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технологій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(ІКТ).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Такий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підхід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дає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можливість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контролювати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час,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місце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, темп і шлях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засвоєння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навчального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матеріалу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.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Зазначена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форма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освіти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робить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можливим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поєднання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традиційних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методик та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актуальних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новітніх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технологій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.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chemeClr val="accent4">
                <a:lumMod val="7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Завдяки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сервісам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Google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стає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можливим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не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лише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отримати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доступ до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освітніх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матеріалів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різного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вигляду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(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текстових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графічних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мультимедійних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), але й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виконувати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спільну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роботу з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викладачем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або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 smtClean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групою</a:t>
          </a:r>
          <a:r>
            <a:rPr lang="ru-RU" sz="1800" b="1" kern="1200" dirty="0" smtClean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 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Сучасний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педагог повинен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уміти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користуватися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сервісами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у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своїй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професійній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діяльності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. При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використанні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сервісів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Google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відбувається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процес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розвитку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особистості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.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Мета –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розкрити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основні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аспекти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використання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онлайн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сервісів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(на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прикладі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Google 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форм та </a:t>
          </a:r>
          <a:r>
            <a:rPr lang="en-US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Google-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диску) на уроках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зарубіжної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літератури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під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час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дистанційного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навчання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та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застосування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у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своїй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роботі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можливостей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освітніх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проектів</a:t>
          </a:r>
          <a:r>
            <a:rPr lang="ru-RU" sz="1800" b="1" kern="12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 «На урок», «</a:t>
          </a:r>
          <a:r>
            <a:rPr lang="ru-RU" sz="1800" b="1" kern="1200" dirty="0" err="1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Всеосвіта</a:t>
          </a:r>
          <a:r>
            <a:rPr lang="ru-RU" sz="1800" b="1" i="1" kern="1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».</a:t>
          </a:r>
          <a:endParaRPr lang="ru-RU" sz="1800" b="1" kern="1200" dirty="0">
            <a:solidFill>
              <a:schemeClr val="accent4">
                <a:lumMod val="75000"/>
              </a:schemeClr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0" y="0"/>
        <a:ext cx="7649496" cy="2749418"/>
      </dsp:txXfrm>
    </dsp:sp>
    <dsp:sp modelId="{4A2A207B-BC78-4A7D-A0A2-199EF2E91554}">
      <dsp:nvSpPr>
        <dsp:cNvPr id="0" name=""/>
        <dsp:cNvSpPr/>
      </dsp:nvSpPr>
      <dsp:spPr>
        <a:xfrm>
          <a:off x="0" y="2749418"/>
          <a:ext cx="7649496" cy="0"/>
        </a:xfrm>
        <a:prstGeom prst="line">
          <a:avLst/>
        </a:prstGeom>
        <a:solidFill>
          <a:schemeClr val="accent2">
            <a:hueOff val="8454272"/>
            <a:satOff val="-52833"/>
            <a:lumOff val="-29999"/>
            <a:alphaOff val="0"/>
          </a:schemeClr>
        </a:solidFill>
        <a:ln w="12700" cap="flat" cmpd="sng" algn="ctr">
          <a:solidFill>
            <a:schemeClr val="accent2">
              <a:hueOff val="8454272"/>
              <a:satOff val="-52833"/>
              <a:lumOff val="-299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ECE489-637D-43B3-BF41-92DADAAD6DEC}">
      <dsp:nvSpPr>
        <dsp:cNvPr id="0" name=""/>
        <dsp:cNvSpPr/>
      </dsp:nvSpPr>
      <dsp:spPr>
        <a:xfrm>
          <a:off x="0" y="2749418"/>
          <a:ext cx="7649496" cy="2749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t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0" y="2749418"/>
        <a:ext cx="7649496" cy="27494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7DA746-DBE2-40C4-B8DD-432128F6B2DE}">
      <dsp:nvSpPr>
        <dsp:cNvPr id="0" name=""/>
        <dsp:cNvSpPr/>
      </dsp:nvSpPr>
      <dsp:spPr>
        <a:xfrm>
          <a:off x="2216789" y="1572082"/>
          <a:ext cx="2035857" cy="11947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>
              <a:solidFill>
                <a:srgbClr val="0070C0"/>
              </a:solidFill>
            </a:rPr>
            <a:t>Роман</a:t>
          </a:r>
          <a:endParaRPr lang="ru-RU" sz="2800" b="1" kern="1200" dirty="0">
            <a:solidFill>
              <a:srgbClr val="0070C0"/>
            </a:solidFill>
          </a:endParaRPr>
        </a:p>
      </dsp:txBody>
      <dsp:txXfrm>
        <a:off x="2514933" y="1747049"/>
        <a:ext cx="1439569" cy="844818"/>
      </dsp:txXfrm>
    </dsp:sp>
    <dsp:sp modelId="{2BCBC286-EFB7-4A83-AE18-683A9754767D}">
      <dsp:nvSpPr>
        <dsp:cNvPr id="0" name=""/>
        <dsp:cNvSpPr/>
      </dsp:nvSpPr>
      <dsp:spPr>
        <a:xfrm rot="16200000">
          <a:off x="3054376" y="1374823"/>
          <a:ext cx="360681" cy="33835"/>
        </a:xfrm>
        <a:custGeom>
          <a:avLst/>
          <a:gdLst/>
          <a:ahLst/>
          <a:cxnLst/>
          <a:rect l="0" t="0" r="0" b="0"/>
          <a:pathLst>
            <a:path>
              <a:moveTo>
                <a:pt x="0" y="16917"/>
              </a:moveTo>
              <a:lnTo>
                <a:pt x="360681" y="16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225700" y="1382724"/>
        <a:ext cx="18034" cy="18034"/>
      </dsp:txXfrm>
    </dsp:sp>
    <dsp:sp modelId="{1F86AE4F-C7FD-4E4F-9155-6F03A849F920}">
      <dsp:nvSpPr>
        <dsp:cNvPr id="0" name=""/>
        <dsp:cNvSpPr/>
      </dsp:nvSpPr>
      <dsp:spPr>
        <a:xfrm>
          <a:off x="2637341" y="16648"/>
          <a:ext cx="1194752" cy="11947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solidFill>
                <a:srgbClr val="FF0000"/>
              </a:solidFill>
            </a:rPr>
            <a:t>Великий за обсягом твір</a:t>
          </a:r>
          <a:endParaRPr lang="ru-RU" sz="1600" kern="1200" dirty="0">
            <a:solidFill>
              <a:srgbClr val="FF0000"/>
            </a:solidFill>
          </a:endParaRPr>
        </a:p>
      </dsp:txBody>
      <dsp:txXfrm>
        <a:off x="2812308" y="191615"/>
        <a:ext cx="844818" cy="844818"/>
      </dsp:txXfrm>
    </dsp:sp>
    <dsp:sp modelId="{6A7330C1-F2EE-4061-AD21-04FD979B9311}">
      <dsp:nvSpPr>
        <dsp:cNvPr id="0" name=""/>
        <dsp:cNvSpPr/>
      </dsp:nvSpPr>
      <dsp:spPr>
        <a:xfrm rot="46116">
          <a:off x="4252362" y="2168975"/>
          <a:ext cx="414850" cy="33835"/>
        </a:xfrm>
        <a:custGeom>
          <a:avLst/>
          <a:gdLst/>
          <a:ahLst/>
          <a:cxnLst/>
          <a:rect l="0" t="0" r="0" b="0"/>
          <a:pathLst>
            <a:path>
              <a:moveTo>
                <a:pt x="0" y="16917"/>
              </a:moveTo>
              <a:lnTo>
                <a:pt x="414850" y="16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49415" y="2175522"/>
        <a:ext cx="20742" cy="20742"/>
      </dsp:txXfrm>
    </dsp:sp>
    <dsp:sp modelId="{82A8E953-5E41-43EC-9D9F-9A21404ADC79}">
      <dsp:nvSpPr>
        <dsp:cNvPr id="0" name=""/>
        <dsp:cNvSpPr/>
      </dsp:nvSpPr>
      <dsp:spPr>
        <a:xfrm>
          <a:off x="4667137" y="1489802"/>
          <a:ext cx="1360428" cy="14159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solidFill>
                <a:srgbClr val="FF0000"/>
              </a:solidFill>
            </a:rPr>
            <a:t>Має </a:t>
          </a:r>
          <a:r>
            <a:rPr lang="uk-UA" sz="1600" kern="1200" dirty="0" smtClean="0">
              <a:solidFill>
                <a:srgbClr val="FF0000"/>
              </a:solidFill>
            </a:rPr>
            <a:t>багато (іноді декілька </a:t>
          </a:r>
          <a:r>
            <a:rPr lang="uk-UA" sz="1600" kern="1200" dirty="0">
              <a:solidFill>
                <a:srgbClr val="FF0000"/>
              </a:solidFill>
            </a:rPr>
            <a:t>сюжетних ліній</a:t>
          </a:r>
          <a:endParaRPr lang="ru-RU" sz="1600" kern="1200" dirty="0">
            <a:solidFill>
              <a:srgbClr val="FF0000"/>
            </a:solidFill>
          </a:endParaRPr>
        </a:p>
      </dsp:txBody>
      <dsp:txXfrm>
        <a:off x="4866367" y="1697170"/>
        <a:ext cx="961968" cy="1001260"/>
      </dsp:txXfrm>
    </dsp:sp>
    <dsp:sp modelId="{3337632A-1490-4247-A3BF-9DC34D45E42F}">
      <dsp:nvSpPr>
        <dsp:cNvPr id="0" name=""/>
        <dsp:cNvSpPr/>
      </dsp:nvSpPr>
      <dsp:spPr>
        <a:xfrm rot="5400000">
          <a:off x="3054376" y="2930257"/>
          <a:ext cx="360681" cy="33835"/>
        </a:xfrm>
        <a:custGeom>
          <a:avLst/>
          <a:gdLst/>
          <a:ahLst/>
          <a:cxnLst/>
          <a:rect l="0" t="0" r="0" b="0"/>
          <a:pathLst>
            <a:path>
              <a:moveTo>
                <a:pt x="0" y="16917"/>
              </a:moveTo>
              <a:lnTo>
                <a:pt x="360681" y="16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225700" y="2938158"/>
        <a:ext cx="18034" cy="18034"/>
      </dsp:txXfrm>
    </dsp:sp>
    <dsp:sp modelId="{68E4B9C8-9D7F-4F4C-B5AF-3B4F5B77D98C}">
      <dsp:nvSpPr>
        <dsp:cNvPr id="0" name=""/>
        <dsp:cNvSpPr/>
      </dsp:nvSpPr>
      <dsp:spPr>
        <a:xfrm>
          <a:off x="2637341" y="3127516"/>
          <a:ext cx="1194752" cy="11947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solidFill>
                <a:srgbClr val="FF0000"/>
              </a:solidFill>
            </a:rPr>
            <a:t>Значна кількість дійових осіб</a:t>
          </a:r>
          <a:endParaRPr lang="ru-RU" sz="1600" kern="1200" dirty="0">
            <a:solidFill>
              <a:srgbClr val="FF0000"/>
            </a:solidFill>
          </a:endParaRPr>
        </a:p>
      </dsp:txBody>
      <dsp:txXfrm>
        <a:off x="2812308" y="3302483"/>
        <a:ext cx="844818" cy="844818"/>
      </dsp:txXfrm>
    </dsp:sp>
    <dsp:sp modelId="{6E69A697-BAF6-4D54-9157-6549AB7234E4}">
      <dsp:nvSpPr>
        <dsp:cNvPr id="0" name=""/>
        <dsp:cNvSpPr/>
      </dsp:nvSpPr>
      <dsp:spPr>
        <a:xfrm rot="10827108">
          <a:off x="1632398" y="2142210"/>
          <a:ext cx="584491" cy="33835"/>
        </a:xfrm>
        <a:custGeom>
          <a:avLst/>
          <a:gdLst/>
          <a:ahLst/>
          <a:cxnLst/>
          <a:rect l="0" t="0" r="0" b="0"/>
          <a:pathLst>
            <a:path>
              <a:moveTo>
                <a:pt x="0" y="16917"/>
              </a:moveTo>
              <a:lnTo>
                <a:pt x="584491" y="16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910031" y="2144515"/>
        <a:ext cx="29224" cy="29224"/>
      </dsp:txXfrm>
    </dsp:sp>
    <dsp:sp modelId="{CE5F8312-B0D6-4932-A429-04B71837D937}">
      <dsp:nvSpPr>
        <dsp:cNvPr id="0" name=""/>
        <dsp:cNvSpPr/>
      </dsp:nvSpPr>
      <dsp:spPr>
        <a:xfrm>
          <a:off x="45081" y="1300970"/>
          <a:ext cx="1587347" cy="16991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solidFill>
                <a:srgbClr val="FF0000"/>
              </a:solidFill>
            </a:rPr>
            <a:t>Дія охоплює значний проміжок часу (не завжди).</a:t>
          </a:r>
          <a:endParaRPr lang="ru-RU" sz="1600" kern="1200" dirty="0">
            <a:solidFill>
              <a:srgbClr val="FF0000"/>
            </a:solidFill>
          </a:endParaRPr>
        </a:p>
      </dsp:txBody>
      <dsp:txXfrm>
        <a:off x="277543" y="1549810"/>
        <a:ext cx="1122423" cy="12015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3101F-5386-47FE-AC0F-CBC32BA2B741}">
      <dsp:nvSpPr>
        <dsp:cNvPr id="0" name=""/>
        <dsp:cNvSpPr/>
      </dsp:nvSpPr>
      <dsp:spPr>
        <a:xfrm rot="5400000">
          <a:off x="-171093" y="1385336"/>
          <a:ext cx="773796" cy="9403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AAAA8-8309-4DD3-85FB-33284C29F865}">
      <dsp:nvSpPr>
        <dsp:cNvPr id="0" name=""/>
        <dsp:cNvSpPr/>
      </dsp:nvSpPr>
      <dsp:spPr>
        <a:xfrm>
          <a:off x="1925" y="884128"/>
          <a:ext cx="1044830" cy="626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>
              <a:solidFill>
                <a:schemeClr val="accent5"/>
              </a:solidFill>
            </a:rPr>
            <a:t>Андалузія</a:t>
          </a:r>
          <a:endParaRPr lang="ru-RU" sz="1500" b="1" kern="1200" dirty="0">
            <a:solidFill>
              <a:schemeClr val="accent5"/>
            </a:solidFill>
          </a:endParaRPr>
        </a:p>
      </dsp:txBody>
      <dsp:txXfrm>
        <a:off x="20286" y="902489"/>
        <a:ext cx="1008108" cy="590176"/>
      </dsp:txXfrm>
    </dsp:sp>
    <dsp:sp modelId="{D4146DE2-8C98-456C-A20C-6C330C1F6671}">
      <dsp:nvSpPr>
        <dsp:cNvPr id="0" name=""/>
        <dsp:cNvSpPr/>
      </dsp:nvSpPr>
      <dsp:spPr>
        <a:xfrm rot="5400000">
          <a:off x="-171093" y="2168958"/>
          <a:ext cx="773796" cy="9403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2EEA2B-2446-4DFB-9AA0-D2730F971F41}">
      <dsp:nvSpPr>
        <dsp:cNvPr id="0" name=""/>
        <dsp:cNvSpPr/>
      </dsp:nvSpPr>
      <dsp:spPr>
        <a:xfrm>
          <a:off x="1925" y="1667751"/>
          <a:ext cx="1044830" cy="626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>
              <a:solidFill>
                <a:schemeClr val="accent5"/>
              </a:solidFill>
            </a:rPr>
            <a:t>«Ла </a:t>
          </a:r>
          <a:r>
            <a:rPr lang="uk-UA" sz="1500" b="1" kern="1200" dirty="0" err="1">
              <a:solidFill>
                <a:schemeClr val="accent5"/>
              </a:solidFill>
            </a:rPr>
            <a:t>Баракка</a:t>
          </a:r>
          <a:r>
            <a:rPr lang="uk-UA" sz="1500" b="1" kern="1200" dirty="0">
              <a:solidFill>
                <a:schemeClr val="accent5"/>
              </a:solidFill>
            </a:rPr>
            <a:t>»</a:t>
          </a:r>
          <a:endParaRPr lang="ru-RU" sz="1500" b="1" kern="1200" dirty="0">
            <a:solidFill>
              <a:schemeClr val="accent5"/>
            </a:solidFill>
          </a:endParaRPr>
        </a:p>
      </dsp:txBody>
      <dsp:txXfrm>
        <a:off x="20286" y="1686112"/>
        <a:ext cx="1008108" cy="590176"/>
      </dsp:txXfrm>
    </dsp:sp>
    <dsp:sp modelId="{4D64F7C9-A412-46CB-BA4F-DB0B1B541C47}">
      <dsp:nvSpPr>
        <dsp:cNvPr id="0" name=""/>
        <dsp:cNvSpPr/>
      </dsp:nvSpPr>
      <dsp:spPr>
        <a:xfrm>
          <a:off x="220717" y="2560770"/>
          <a:ext cx="1379798" cy="9403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8BD15C-1CD5-4451-8645-D319498B2204}">
      <dsp:nvSpPr>
        <dsp:cNvPr id="0" name=""/>
        <dsp:cNvSpPr/>
      </dsp:nvSpPr>
      <dsp:spPr>
        <a:xfrm>
          <a:off x="1925" y="2451374"/>
          <a:ext cx="1044830" cy="6268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20286" y="2469735"/>
        <a:ext cx="1008108" cy="590176"/>
      </dsp:txXfrm>
    </dsp:sp>
    <dsp:sp modelId="{F769EA0E-2556-4A8B-8701-795D1979FFE7}">
      <dsp:nvSpPr>
        <dsp:cNvPr id="0" name=""/>
        <dsp:cNvSpPr/>
      </dsp:nvSpPr>
      <dsp:spPr>
        <a:xfrm rot="16200000">
          <a:off x="1218530" y="2168958"/>
          <a:ext cx="773796" cy="9403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ED0F19-D841-4BA3-BC1B-43570DE6E378}">
      <dsp:nvSpPr>
        <dsp:cNvPr id="0" name=""/>
        <dsp:cNvSpPr/>
      </dsp:nvSpPr>
      <dsp:spPr>
        <a:xfrm>
          <a:off x="1391549" y="2451374"/>
          <a:ext cx="1044830" cy="626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>
              <a:solidFill>
                <a:schemeClr val="accent5"/>
              </a:solidFill>
            </a:rPr>
            <a:t>«Канте </a:t>
          </a:r>
          <a:r>
            <a:rPr lang="uk-UA" sz="1500" b="1" kern="1200" dirty="0" err="1">
              <a:solidFill>
                <a:schemeClr val="accent5"/>
              </a:solidFill>
            </a:rPr>
            <a:t>Хондо</a:t>
          </a:r>
          <a:r>
            <a:rPr lang="uk-UA" sz="1500" b="1" kern="1200" dirty="0">
              <a:solidFill>
                <a:schemeClr val="accent5"/>
              </a:solidFill>
            </a:rPr>
            <a:t>»</a:t>
          </a:r>
          <a:endParaRPr lang="ru-RU" sz="1500" b="1" kern="1200" dirty="0">
            <a:solidFill>
              <a:schemeClr val="accent5"/>
            </a:solidFill>
          </a:endParaRPr>
        </a:p>
      </dsp:txBody>
      <dsp:txXfrm>
        <a:off x="1409910" y="2469735"/>
        <a:ext cx="1008108" cy="590176"/>
      </dsp:txXfrm>
    </dsp:sp>
    <dsp:sp modelId="{2BDC77F3-DB0B-4E07-B431-58B841F62C7A}">
      <dsp:nvSpPr>
        <dsp:cNvPr id="0" name=""/>
        <dsp:cNvSpPr/>
      </dsp:nvSpPr>
      <dsp:spPr>
        <a:xfrm rot="16257457">
          <a:off x="1227440" y="1387792"/>
          <a:ext cx="778818" cy="9403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6BEC1F-73AB-4DA4-B9EC-2BF52949AEC8}">
      <dsp:nvSpPr>
        <dsp:cNvPr id="0" name=""/>
        <dsp:cNvSpPr/>
      </dsp:nvSpPr>
      <dsp:spPr>
        <a:xfrm>
          <a:off x="1391549" y="1667751"/>
          <a:ext cx="1044830" cy="6268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1409910" y="1686112"/>
        <a:ext cx="1008108" cy="590176"/>
      </dsp:txXfrm>
    </dsp:sp>
    <dsp:sp modelId="{A8A5E9DA-2FD5-4F20-BE88-9E90C7F15E70}">
      <dsp:nvSpPr>
        <dsp:cNvPr id="0" name=""/>
        <dsp:cNvSpPr/>
      </dsp:nvSpPr>
      <dsp:spPr>
        <a:xfrm>
          <a:off x="1628271" y="993524"/>
          <a:ext cx="1361869" cy="9403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B728EA-B455-4731-A810-89D6B2D4023F}">
      <dsp:nvSpPr>
        <dsp:cNvPr id="0" name=""/>
        <dsp:cNvSpPr/>
      </dsp:nvSpPr>
      <dsp:spPr>
        <a:xfrm>
          <a:off x="1409479" y="884128"/>
          <a:ext cx="1044830" cy="626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>
              <a:solidFill>
                <a:schemeClr val="accent5"/>
              </a:solidFill>
            </a:rPr>
            <a:t>Поет</a:t>
          </a:r>
          <a:endParaRPr lang="ru-RU" sz="1500" b="1" kern="1200" dirty="0">
            <a:solidFill>
              <a:schemeClr val="accent5"/>
            </a:solidFill>
          </a:endParaRPr>
        </a:p>
      </dsp:txBody>
      <dsp:txXfrm>
        <a:off x="1427840" y="902489"/>
        <a:ext cx="1008108" cy="590176"/>
      </dsp:txXfrm>
    </dsp:sp>
    <dsp:sp modelId="{4ADC3EA1-CF21-49BF-A898-598A33C6A4B9}">
      <dsp:nvSpPr>
        <dsp:cNvPr id="0" name=""/>
        <dsp:cNvSpPr/>
      </dsp:nvSpPr>
      <dsp:spPr>
        <a:xfrm rot="5400000">
          <a:off x="2608155" y="1385336"/>
          <a:ext cx="773796" cy="9403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C2426-E3C4-47FE-85CF-A2324161690D}">
      <dsp:nvSpPr>
        <dsp:cNvPr id="0" name=""/>
        <dsp:cNvSpPr/>
      </dsp:nvSpPr>
      <dsp:spPr>
        <a:xfrm>
          <a:off x="2781174" y="884128"/>
          <a:ext cx="1044830" cy="626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>
              <a:solidFill>
                <a:schemeClr val="accent5"/>
              </a:solidFill>
            </a:rPr>
            <a:t>Музикант</a:t>
          </a:r>
          <a:endParaRPr lang="ru-RU" sz="1500" b="1" kern="1200" dirty="0">
            <a:solidFill>
              <a:schemeClr val="accent5"/>
            </a:solidFill>
          </a:endParaRPr>
        </a:p>
      </dsp:txBody>
      <dsp:txXfrm>
        <a:off x="2799535" y="902489"/>
        <a:ext cx="1008108" cy="590176"/>
      </dsp:txXfrm>
    </dsp:sp>
    <dsp:sp modelId="{D7436EDD-3C3B-4427-A7C7-6DA3F1A19F95}">
      <dsp:nvSpPr>
        <dsp:cNvPr id="0" name=""/>
        <dsp:cNvSpPr/>
      </dsp:nvSpPr>
      <dsp:spPr>
        <a:xfrm rot="5400000">
          <a:off x="2608155" y="2168958"/>
          <a:ext cx="773796" cy="94034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4C4407-0DFF-4177-AE40-3A6BD089F0A3}">
      <dsp:nvSpPr>
        <dsp:cNvPr id="0" name=""/>
        <dsp:cNvSpPr/>
      </dsp:nvSpPr>
      <dsp:spPr>
        <a:xfrm>
          <a:off x="2781174" y="1667751"/>
          <a:ext cx="1044830" cy="626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>
              <a:solidFill>
                <a:schemeClr val="accent5"/>
              </a:solidFill>
            </a:rPr>
            <a:t>Актор, драматург</a:t>
          </a:r>
          <a:endParaRPr lang="ru-RU" sz="1500" b="1" kern="1200" dirty="0">
            <a:solidFill>
              <a:schemeClr val="accent5"/>
            </a:solidFill>
          </a:endParaRPr>
        </a:p>
      </dsp:txBody>
      <dsp:txXfrm>
        <a:off x="2799535" y="1686112"/>
        <a:ext cx="1008108" cy="590176"/>
      </dsp:txXfrm>
    </dsp:sp>
    <dsp:sp modelId="{F0C21113-A8A1-44C9-BAB6-9A8CE4609D05}">
      <dsp:nvSpPr>
        <dsp:cNvPr id="0" name=""/>
        <dsp:cNvSpPr/>
      </dsp:nvSpPr>
      <dsp:spPr>
        <a:xfrm>
          <a:off x="2781174" y="2451374"/>
          <a:ext cx="1044830" cy="626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>
              <a:solidFill>
                <a:schemeClr val="accent5"/>
              </a:solidFill>
            </a:rPr>
            <a:t>«Криваве весілля»</a:t>
          </a:r>
          <a:endParaRPr lang="ru-RU" sz="1500" b="1" kern="1200" dirty="0">
            <a:solidFill>
              <a:schemeClr val="accent5"/>
            </a:solidFill>
          </a:endParaRPr>
        </a:p>
      </dsp:txBody>
      <dsp:txXfrm>
        <a:off x="2799535" y="2469735"/>
        <a:ext cx="1008108" cy="590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D13E5-4CEC-3A4A-8E5D-AFCEE7512EEC}" type="slidenum">
              <a:r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192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883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67054" y="758752"/>
            <a:ext cx="5491571" cy="28714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/>
          <p:cNvGrpSpPr/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/>
          <p:cNvCxnSpPr/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6367055" y="4549553"/>
            <a:ext cx="5491570" cy="160618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964023" y="141475"/>
            <a:ext cx="10163506" cy="13484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4023" y="2185427"/>
            <a:ext cx="4827178" cy="58466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62700" y="2185427"/>
            <a:ext cx="4764829" cy="58466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17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September 3, 20XX</a:t>
            </a:r>
            <a:endParaRPr lang="en-US" dirty="0">
              <a:latin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reeform 37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964023" y="119553"/>
            <a:ext cx="10259471" cy="137037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52500" y="2143615"/>
            <a:ext cx="3036477" cy="5786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4569372" y="2143615"/>
            <a:ext cx="3036477" cy="5786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8187017" y="2143615"/>
            <a:ext cx="3036477" cy="5786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17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September 3, 20XX</a:t>
            </a:r>
            <a:endParaRPr lang="en-US" dirty="0">
              <a:latin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reeform 15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964023" y="160385"/>
            <a:ext cx="10274324" cy="132954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52500" y="2303930"/>
            <a:ext cx="4838700" cy="315915"/>
          </a:xfrm>
        </p:spPr>
        <p:txBody>
          <a:bodyPr anchor="ctr" anchorCtr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52500" y="2656903"/>
            <a:ext cx="4838700" cy="7053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953655" y="3488872"/>
            <a:ext cx="4838700" cy="315915"/>
          </a:xfrm>
        </p:spPr>
        <p:txBody>
          <a:bodyPr anchor="ctr" anchorCtr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53655" y="3841846"/>
            <a:ext cx="4838700" cy="77007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4664927"/>
            <a:ext cx="4838700" cy="315915"/>
          </a:xfrm>
        </p:spPr>
        <p:txBody>
          <a:bodyPr anchor="ctr" anchorCtr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952500" y="5017901"/>
            <a:ext cx="4838700" cy="90834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399647" y="2303930"/>
            <a:ext cx="4838700" cy="315915"/>
          </a:xfrm>
        </p:spPr>
        <p:txBody>
          <a:bodyPr anchor="ctr" anchorCtr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399647" y="2656903"/>
            <a:ext cx="4838700" cy="7053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399647" y="3488872"/>
            <a:ext cx="4838700" cy="315915"/>
          </a:xfrm>
        </p:spPr>
        <p:txBody>
          <a:bodyPr anchor="ctr" anchorCtr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399647" y="3841846"/>
            <a:ext cx="4838700" cy="90834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September 3, 20XX</a:t>
            </a:r>
            <a:endParaRPr lang="en-US" dirty="0">
              <a:latin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reeform 30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6896100" y="398440"/>
            <a:ext cx="4903377" cy="238608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96100" y="3591098"/>
            <a:ext cx="4903377" cy="150697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6896100" y="5155853"/>
            <a:ext cx="4914900" cy="806659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/>
            <p:cNvSpPr/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64023" y="142455"/>
            <a:ext cx="7532276" cy="134747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29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2046306"/>
            <a:ext cx="2133600" cy="537098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952500" y="2639004"/>
            <a:ext cx="2133600" cy="78999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/>
          <p:cNvSpPr>
            <a:spLocks noGrp="1"/>
          </p:cNvSpPr>
          <p:nvPr>
            <p:ph type="body" sz="quarter" idx="16" hasCustomPrompt="1"/>
          </p:nvPr>
        </p:nvSpPr>
        <p:spPr>
          <a:xfrm>
            <a:off x="3663042" y="2046306"/>
            <a:ext cx="2128157" cy="537098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3663042" y="2639004"/>
            <a:ext cx="2128157" cy="78999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 Placeholder 29"/>
          <p:cNvSpPr>
            <a:spLocks noGrp="1"/>
          </p:cNvSpPr>
          <p:nvPr>
            <p:ph type="body" sz="quarter" idx="20" hasCustomPrompt="1"/>
          </p:nvPr>
        </p:nvSpPr>
        <p:spPr>
          <a:xfrm>
            <a:off x="952500" y="4359309"/>
            <a:ext cx="2133600" cy="492558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952500" y="4925112"/>
            <a:ext cx="2133600" cy="78999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 Placeholder 29"/>
          <p:cNvSpPr>
            <a:spLocks noGrp="1"/>
          </p:cNvSpPr>
          <p:nvPr>
            <p:ph type="body" sz="quarter" idx="22" hasCustomPrompt="1"/>
          </p:nvPr>
        </p:nvSpPr>
        <p:spPr>
          <a:xfrm>
            <a:off x="3663042" y="4359309"/>
            <a:ext cx="2128157" cy="492558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29"/>
          <p:cNvSpPr>
            <a:spLocks noGrp="1"/>
          </p:cNvSpPr>
          <p:nvPr>
            <p:ph type="body" sz="quarter" idx="21" hasCustomPrompt="1"/>
          </p:nvPr>
        </p:nvSpPr>
        <p:spPr>
          <a:xfrm>
            <a:off x="3663042" y="4925112"/>
            <a:ext cx="2128157" cy="78999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 Placeholder 29"/>
          <p:cNvSpPr>
            <a:spLocks noGrp="1"/>
          </p:cNvSpPr>
          <p:nvPr>
            <p:ph type="body" sz="quarter" idx="24" hasCustomPrompt="1"/>
          </p:nvPr>
        </p:nvSpPr>
        <p:spPr>
          <a:xfrm>
            <a:off x="6367054" y="4359309"/>
            <a:ext cx="2129245" cy="492558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23" hasCustomPrompt="1"/>
          </p:nvPr>
        </p:nvSpPr>
        <p:spPr>
          <a:xfrm>
            <a:off x="6367054" y="4925112"/>
            <a:ext cx="2129245" cy="78999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September 3, 20XX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reeform 14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64023" y="82713"/>
            <a:ext cx="4572001" cy="2286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8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52499" y="2810201"/>
            <a:ext cx="4572001" cy="256032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September 3, 20XX</a:t>
            </a:r>
            <a:endParaRPr lang="en-US" dirty="0">
              <a:latin typeface="+mn-lt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80543"/>
          </a:xfrm>
        </p:spPr>
        <p:txBody>
          <a:bodyPr tIns="18288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8" cy="6858000"/>
          </a:xfrm>
          <a:custGeom>
            <a:avLst/>
            <a:gdLst>
              <a:gd name="connsiteX0" fmla="*/ 7154721 w 12191998"/>
              <a:gd name="connsiteY0" fmla="*/ 3951843 h 6858000"/>
              <a:gd name="connsiteX1" fmla="*/ 7154721 w 12191998"/>
              <a:gd name="connsiteY1" fmla="*/ 4052427 h 6858000"/>
              <a:gd name="connsiteX2" fmla="*/ 9288321 w 12191998"/>
              <a:gd name="connsiteY2" fmla="*/ 4052427 h 6858000"/>
              <a:gd name="connsiteX3" fmla="*/ 9288321 w 12191998"/>
              <a:gd name="connsiteY3" fmla="*/ 3951843 h 6858000"/>
              <a:gd name="connsiteX4" fmla="*/ 0 w 12191998"/>
              <a:gd name="connsiteY4" fmla="*/ 0 h 6858000"/>
              <a:gd name="connsiteX5" fmla="*/ 12191998 w 12191998"/>
              <a:gd name="connsiteY5" fmla="*/ 0 h 6858000"/>
              <a:gd name="connsiteX6" fmla="*/ 12191998 w 12191998"/>
              <a:gd name="connsiteY6" fmla="*/ 6858000 h 6858000"/>
              <a:gd name="connsiteX7" fmla="*/ 0 w 1219199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8" h="6858000">
                <a:moveTo>
                  <a:pt x="7154721" y="3951843"/>
                </a:moveTo>
                <a:lnTo>
                  <a:pt x="7154721" y="4052427"/>
                </a:lnTo>
                <a:lnTo>
                  <a:pt x="9288321" y="4052427"/>
                </a:lnTo>
                <a:lnTo>
                  <a:pt x="9288321" y="3951843"/>
                </a:ln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txBody>
          <a:bodyPr wrap="square" tIns="27432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grpSp>
        <p:nvGrpSpPr>
          <p:cNvPr id="22" name="Group 21"/>
          <p:cNvGrpSpPr/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reeform 22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7193943" y="2092817"/>
            <a:ext cx="4941477" cy="156348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4721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964023" y="201169"/>
            <a:ext cx="10352810" cy="128875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 hasCustomPrompt="1"/>
          </p:nvPr>
        </p:nvSpPr>
        <p:spPr>
          <a:xfrm>
            <a:off x="952500" y="1939108"/>
            <a:ext cx="10352810" cy="41107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September 3, 20XX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964023" y="210313"/>
            <a:ext cx="10287000" cy="127961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/>
          <p:cNvSpPr>
            <a:spLocks noGrp="1"/>
          </p:cNvSpPr>
          <p:nvPr>
            <p:ph type="tbl" sz="quarter" idx="10" hasCustomPrompt="1"/>
          </p:nvPr>
        </p:nvSpPr>
        <p:spPr>
          <a:xfrm>
            <a:off x="952500" y="2209800"/>
            <a:ext cx="10287000" cy="259310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table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September 3, 20XX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AutoShape 24"/>
            <p:cNvSpPr/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4" name="Group 23"/>
          <p:cNvGrpSpPr/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reeform 24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99948" y="548291"/>
            <a:ext cx="1589372" cy="3100165"/>
          </a:xfrm>
          <a:prstGeom prst="rect">
            <a:avLst/>
          </a:prstGeom>
          <a:noFill/>
        </p:spPr>
        <p:txBody>
          <a:bodyPr wrap="square" tIns="457200" bIns="0" rtlCol="0" anchor="b" anchorCtr="0">
            <a:noAutofit/>
          </a:bodyPr>
          <a:lstStyle/>
          <a:p>
            <a:r>
              <a:rPr lang="en-US" sz="20000" b="1" dirty="0">
                <a:solidFill>
                  <a:schemeClr val="bg1"/>
                </a:solidFill>
              </a:rPr>
              <a:t>“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reeform 25"/>
            <p:cNvSpPr/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AutoShape 24"/>
            <p:cNvSpPr/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61" name="Title 1"/>
          <p:cNvSpPr>
            <a:spLocks noGrp="1"/>
          </p:cNvSpPr>
          <p:nvPr>
            <p:ph type="title" hasCustomPrompt="1"/>
          </p:nvPr>
        </p:nvSpPr>
        <p:spPr>
          <a:xfrm>
            <a:off x="964022" y="151023"/>
            <a:ext cx="10275477" cy="133890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Picture Placeholder 25"/>
          <p:cNvSpPr>
            <a:spLocks noGrp="1"/>
          </p:cNvSpPr>
          <p:nvPr>
            <p:ph type="pic" sz="quarter" idx="18" hasCustomPrompt="1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73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52500" y="4823250"/>
            <a:ext cx="2133600" cy="456961"/>
          </a:xfrm>
        </p:spPr>
        <p:txBody>
          <a:bodyPr lIns="0" tIns="0" rIns="0" bIns="0" anchor="ctr" anchorCtr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2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952500" y="5339379"/>
            <a:ext cx="2133600" cy="76558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Picture Placeholder 25"/>
          <p:cNvSpPr>
            <a:spLocks noGrp="1"/>
          </p:cNvSpPr>
          <p:nvPr>
            <p:ph type="pic" sz="quarter" idx="24" hasCustomPrompt="1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75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3663042" y="4823250"/>
            <a:ext cx="2128157" cy="456961"/>
          </a:xfrm>
        </p:spPr>
        <p:txBody>
          <a:bodyPr lIns="0" tIns="0" rIns="0" bIns="0" anchor="ctr" anchorCtr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4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3663042" y="5339379"/>
            <a:ext cx="2128157" cy="76558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6" name="Picture Placeholder 25"/>
          <p:cNvSpPr>
            <a:spLocks noGrp="1"/>
          </p:cNvSpPr>
          <p:nvPr>
            <p:ph type="pic" sz="quarter" idx="27" hasCustomPrompt="1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77" name="Text Placeholder 29"/>
          <p:cNvSpPr>
            <a:spLocks noGrp="1"/>
          </p:cNvSpPr>
          <p:nvPr>
            <p:ph type="body" sz="quarter" idx="31" hasCustomPrompt="1"/>
          </p:nvPr>
        </p:nvSpPr>
        <p:spPr>
          <a:xfrm>
            <a:off x="6367054" y="4823250"/>
            <a:ext cx="2129245" cy="456961"/>
          </a:xfrm>
        </p:spPr>
        <p:txBody>
          <a:bodyPr lIns="0" tIns="0" rIns="0" bIns="0" anchor="ctr" anchorCtr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6" name="Text Placeholder 29"/>
          <p:cNvSpPr>
            <a:spLocks noGrp="1"/>
          </p:cNvSpPr>
          <p:nvPr>
            <p:ph type="body" sz="quarter" idx="16" hasCustomPrompt="1"/>
          </p:nvPr>
        </p:nvSpPr>
        <p:spPr>
          <a:xfrm>
            <a:off x="6367054" y="5339379"/>
            <a:ext cx="2129245" cy="76558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9" name="Picture Placeholder 25"/>
          <p:cNvSpPr>
            <a:spLocks noGrp="1"/>
          </p:cNvSpPr>
          <p:nvPr>
            <p:ph type="pic" sz="quarter" idx="30" hasCustomPrompt="1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79" name="Text Placeholder 29"/>
          <p:cNvSpPr>
            <a:spLocks noGrp="1"/>
          </p:cNvSpPr>
          <p:nvPr>
            <p:ph type="body" sz="quarter" idx="21" hasCustomPrompt="1"/>
          </p:nvPr>
        </p:nvSpPr>
        <p:spPr>
          <a:xfrm>
            <a:off x="9110254" y="4823250"/>
            <a:ext cx="2129245" cy="456961"/>
          </a:xfrm>
        </p:spPr>
        <p:txBody>
          <a:bodyPr lIns="0" tIns="0" rIns="0" bIns="0" anchor="ctr" anchorCtr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8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9110254" y="5339379"/>
            <a:ext cx="2129245" cy="76558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September 3, 20XX</a:t>
            </a:r>
            <a:endParaRPr lang="en-US" dirty="0">
              <a:latin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964023" y="205247"/>
            <a:ext cx="10169152" cy="128467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1296955" y="2340167"/>
            <a:ext cx="2133600" cy="546841"/>
          </a:xfr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6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1296955" y="2934856"/>
            <a:ext cx="2133600" cy="646184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3" name="Text Placeholder 29"/>
          <p:cNvSpPr>
            <a:spLocks noGrp="1"/>
          </p:cNvSpPr>
          <p:nvPr>
            <p:ph type="body" sz="quarter" idx="31" hasCustomPrompt="1"/>
          </p:nvPr>
        </p:nvSpPr>
        <p:spPr>
          <a:xfrm>
            <a:off x="3897799" y="4473389"/>
            <a:ext cx="2133600" cy="546841"/>
          </a:xfrm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2" name="Text Placeholder 29"/>
          <p:cNvSpPr>
            <a:spLocks noGrp="1"/>
          </p:cNvSpPr>
          <p:nvPr>
            <p:ph type="body" sz="quarter" idx="30" hasCustomPrompt="1"/>
          </p:nvPr>
        </p:nvSpPr>
        <p:spPr>
          <a:xfrm>
            <a:off x="3897799" y="5060433"/>
            <a:ext cx="2133600" cy="646184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9" name="Text Placeholder 29"/>
          <p:cNvSpPr>
            <a:spLocks noGrp="1"/>
          </p:cNvSpPr>
          <p:nvPr>
            <p:ph type="body" sz="quarter" idx="35" hasCustomPrompt="1"/>
          </p:nvPr>
        </p:nvSpPr>
        <p:spPr>
          <a:xfrm>
            <a:off x="6438143" y="2340167"/>
            <a:ext cx="2133600" cy="546841"/>
          </a:xfr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8" name="Text Placeholder 29"/>
          <p:cNvSpPr>
            <a:spLocks noGrp="1"/>
          </p:cNvSpPr>
          <p:nvPr>
            <p:ph type="body" sz="quarter" idx="34" hasCustomPrompt="1"/>
          </p:nvPr>
        </p:nvSpPr>
        <p:spPr>
          <a:xfrm>
            <a:off x="6438143" y="2934856"/>
            <a:ext cx="2133600" cy="646184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7" name="Text Placeholder 29"/>
          <p:cNvSpPr>
            <a:spLocks noGrp="1"/>
          </p:cNvSpPr>
          <p:nvPr>
            <p:ph type="body" sz="quarter" idx="33" hasCustomPrompt="1"/>
          </p:nvPr>
        </p:nvSpPr>
        <p:spPr>
          <a:xfrm>
            <a:off x="9001711" y="4473389"/>
            <a:ext cx="2133600" cy="546841"/>
          </a:xfrm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6" name="Text Placeholder 29"/>
          <p:cNvSpPr>
            <a:spLocks noGrp="1"/>
          </p:cNvSpPr>
          <p:nvPr>
            <p:ph type="body" sz="quarter" idx="32" hasCustomPrompt="1"/>
          </p:nvPr>
        </p:nvSpPr>
        <p:spPr>
          <a:xfrm>
            <a:off x="9001711" y="5060433"/>
            <a:ext cx="2133600" cy="646184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September 3, 20XX</a:t>
            </a:r>
            <a:endParaRPr lang="en-US" dirty="0">
              <a:latin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/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September 3, 20XX</a:t>
            </a:r>
            <a:endParaRPr lang="en-US" dirty="0">
              <a:latin typeface="+mn-lt"/>
            </a:endParaRPr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t>‹#›</a:t>
            </a:fld>
            <a:endParaRPr lang="en-US" dirty="0">
              <a:latin typeface="+mn-lt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001" y="1405005"/>
            <a:ext cx="10915996" cy="107218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</a:rPr>
              <a:t>Змішане навчання  на уроках зарубіжної літератури та громадянської освіти</a:t>
            </a:r>
            <a:endParaRPr lang="uk-UA" sz="3600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6107" y="2843374"/>
            <a:ext cx="5226049" cy="2589875"/>
          </a:xfrm>
        </p:spPr>
        <p:txBody>
          <a:bodyPr vert="horz" lIns="91440" tIns="45720" rIns="91440" bIns="45720" rtlCol="0">
            <a:normAutofit/>
          </a:bodyPr>
          <a:lstStyle/>
          <a:p>
            <a:pPr indent="365125"/>
            <a:r>
              <a:rPr lang="uk-UA" sz="2400" i="1" dirty="0" smtClean="0">
                <a:solidFill>
                  <a:schemeClr val="bg1">
                    <a:alpha val="80000"/>
                  </a:schemeClr>
                </a:solidFill>
              </a:rPr>
              <a:t>Довіряй книгам, вони найближчі. Вони мовчать, коли треба, і говорять, відкриваючи перед тобою світ, при потребі. Хороша книга подібна до айсберга, сім восьмих якого приховано під водою.. </a:t>
            </a:r>
          </a:p>
          <a:p>
            <a:pPr algn="r"/>
            <a:r>
              <a:rPr lang="uk-UA" sz="2400" i="1" dirty="0" smtClean="0">
                <a:solidFill>
                  <a:schemeClr val="bg1">
                    <a:alpha val="80000"/>
                  </a:schemeClr>
                </a:solidFill>
              </a:rPr>
              <a:t>(Ернест </a:t>
            </a:r>
            <a:r>
              <a:rPr lang="uk-UA" sz="2400" i="1" dirty="0" err="1" smtClean="0">
                <a:solidFill>
                  <a:schemeClr val="bg1">
                    <a:alpha val="80000"/>
                  </a:schemeClr>
                </a:solidFill>
              </a:rPr>
              <a:t>Гемінгвей</a:t>
            </a:r>
            <a:r>
              <a:rPr lang="uk-UA" sz="2400" i="1" dirty="0" smtClean="0">
                <a:solidFill>
                  <a:schemeClr val="bg1">
                    <a:alpha val="80000"/>
                  </a:schemeClr>
                </a:solidFill>
              </a:rPr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uk-UA" sz="2400" b="1" i="1" dirty="0" smtClean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uk-UA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14" name="Picture 4" descr="Зображення, що містить векторна графіка, мистецтво&#10;&#10;Автоматично згенерований опис із середнім рівнем достовірності">
            <a:extLst>
              <a:ext uri="{FF2B5EF4-FFF2-40B4-BE49-F238E27FC236}">
                <a16:creationId xmlns:a16="http://schemas.microsoft.com/office/drawing/2014/main" id="{9CA846FC-4A85-D2C8-3136-50CB3FE78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87" r="2" b="2"/>
          <a:stretch/>
        </p:blipFill>
        <p:spPr>
          <a:xfrm>
            <a:off x="7764470" y="2619051"/>
            <a:ext cx="3225868" cy="2848186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3705FF7-CAB4-430F-A07B-AF2245F17F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4138312"/>
            <a:ext cx="5260975" cy="1410656"/>
            <a:chOff x="6096000" y="4138312"/>
            <a:chExt cx="5260975" cy="141065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BFFE2ED-DBB9-4090-905D-1939650FC5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4D1EC16-E672-4366-A091-73675BE548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019376" y="5609095"/>
            <a:ext cx="453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7030A0"/>
                </a:solidFill>
              </a:rPr>
              <a:t>Кравченко С.Ю., спеціаліст вищої категорії, старший викладач</a:t>
            </a:r>
            <a:endParaRPr lang="uk-UA" b="1" dirty="0">
              <a:solidFill>
                <a:srgbClr val="7030A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6107" y="542688"/>
            <a:ext cx="3686017" cy="4961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800" b="0" dirty="0" smtClean="0">
                <a:solidFill>
                  <a:srgbClr val="7030A0"/>
                </a:solidFill>
              </a:rPr>
              <a:t>Педагогічні читання</a:t>
            </a:r>
            <a:endParaRPr lang="uk-UA" sz="2800" b="0" dirty="0">
              <a:solidFill>
                <a:srgbClr val="7030A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377404" y="433494"/>
            <a:ext cx="2374699" cy="4506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800" b="0" dirty="0" smtClean="0">
                <a:solidFill>
                  <a:srgbClr val="7030A0"/>
                </a:solidFill>
              </a:rPr>
              <a:t>04.01.2024</a:t>
            </a:r>
            <a:endParaRPr lang="uk-UA" sz="2800" b="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4"/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3638427015"/>
              </p:ext>
            </p:extLst>
          </p:nvPr>
        </p:nvGraphicFramePr>
        <p:xfrm>
          <a:off x="578069" y="2310214"/>
          <a:ext cx="11214537" cy="3071084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3738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8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8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7771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>
                          <a:solidFill>
                            <a:schemeClr val="bg1"/>
                          </a:solidFill>
                        </a:rPr>
                        <a:t>2019 </a:t>
                      </a:r>
                      <a:endParaRPr lang="en-US" sz="3600" b="1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57% українців взагалі не читали </a:t>
                      </a:r>
                      <a:endParaRPr lang="en-US" sz="2000" b="1" i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i="0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7771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чоловіки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жінки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771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>
                          <a:solidFill>
                            <a:schemeClr val="bg1"/>
                          </a:solidFill>
                        </a:rPr>
                        <a:t>2022</a:t>
                      </a:r>
                      <a:endParaRPr lang="en-US" sz="3600" b="1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r>
                        <a:rPr lang="uk-UA" sz="20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книжок 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r>
                        <a:rPr lang="uk-UA" sz="20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книжок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7771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>
                          <a:solidFill>
                            <a:schemeClr val="bg1"/>
                          </a:solidFill>
                        </a:rPr>
                        <a:t>2023</a:t>
                      </a:r>
                      <a:endParaRPr lang="en-US" sz="3600" b="1" i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 25 книжок 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 18 книжок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686040" y="452253"/>
            <a:ext cx="83461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Приємно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спостерігати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що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</a:t>
            </a:r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порівняно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з результатами </a:t>
            </a:r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опитування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у  2022 </a:t>
            </a:r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році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кількість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книг, </a:t>
            </a:r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які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прочитали </a:t>
            </a:r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українці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виросла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25DF9A-59BA-30A9-E54C-C4B4D69F0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586" y="342128"/>
            <a:ext cx="2552156" cy="1605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6" y="201348"/>
            <a:ext cx="11842377" cy="1170252"/>
          </a:xfrm>
        </p:spPr>
        <p:txBody>
          <a:bodyPr/>
          <a:lstStyle/>
          <a:p>
            <a:r>
              <a:rPr lang="uk-UA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Хмарні технології – (</a:t>
            </a:r>
            <a:r>
              <a:rPr lang="uk-UA" sz="28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</a:t>
            </a:r>
            <a:r>
              <a:rPr lang="uk-UA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computing)- </a:t>
            </a:r>
            <a:r>
              <a:rPr lang="uk-UA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інформаційно – комунікаційні технології, що передбачають віддалене опрацювання та зберігання даних </a:t>
            </a:r>
            <a:endParaRPr lang="ru-RU" sz="2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Таблица 5"/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151985" y="1411940"/>
            <a:ext cx="5283199" cy="3877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11</a:t>
            </a:fld>
            <a:endParaRPr lang="en-US" dirty="0">
              <a:latin typeface="+mn-lt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Annual Review</a:t>
            </a:r>
            <a:endParaRPr lang="en-US" b="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585" y="1434352"/>
            <a:ext cx="6481242" cy="3845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477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12</a:t>
            </a:fld>
            <a:endParaRPr lang="en-US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17" y="227965"/>
            <a:ext cx="5281199" cy="4326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769" y="233084"/>
            <a:ext cx="5800877" cy="4338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06824" y="4778188"/>
            <a:ext cx="292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Експрес - </a:t>
            </a:r>
            <a:r>
              <a:rPr lang="uk-UA" sz="24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уроки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6732494" y="4455460"/>
            <a:ext cx="3101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4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Контрольна робота 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851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9278" y="2799146"/>
            <a:ext cx="3036477" cy="19421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/>
          <a:lstStyle/>
          <a:p>
            <a:fld id="{294A09A9-5501-47C1-A89A-A340965A2BE2}" type="slidenum">
              <a:rPr lang="en-US" smtClean="0"/>
              <a:t>13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>
          <a:xfrm>
            <a:off x="1494790" y="6332220"/>
            <a:ext cx="1497330" cy="247651"/>
          </a:xfrm>
        </p:spPr>
        <p:txBody>
          <a:bodyPr/>
          <a:lstStyle/>
          <a:p>
            <a:r>
              <a:rPr lang="en-US" dirty="0"/>
              <a:t>Annual Review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667" y="100667"/>
            <a:ext cx="5995332" cy="36492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9" y="58723"/>
            <a:ext cx="5939406" cy="36496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41" y="3721424"/>
            <a:ext cx="5903643" cy="31365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1684" y="3724712"/>
            <a:ext cx="5956184" cy="3133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8" y="4428000"/>
            <a:ext cx="10534651" cy="1131972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3100" kern="1200" dirty="0" err="1">
                <a:latin typeface="+mj-lt"/>
                <a:ea typeface="+mj-ea"/>
                <a:cs typeface="+mj-cs"/>
              </a:rPr>
              <a:t>Онлайн</a:t>
            </a:r>
            <a:r>
              <a:rPr lang="en-US" sz="3100" kern="1200" dirty="0">
                <a:latin typeface="+mj-lt"/>
                <a:ea typeface="+mj-ea"/>
                <a:cs typeface="+mj-cs"/>
              </a:rPr>
              <a:t> – </a:t>
            </a:r>
            <a:r>
              <a:rPr lang="en-US" sz="3100" kern="1200" dirty="0" err="1">
                <a:latin typeface="+mj-lt"/>
                <a:ea typeface="+mj-ea"/>
                <a:cs typeface="+mj-cs"/>
              </a:rPr>
              <a:t>тестування</a:t>
            </a:r>
            <a:r>
              <a:rPr lang="en-US" sz="3100" kern="1200" dirty="0">
                <a:latin typeface="+mj-lt"/>
                <a:ea typeface="+mj-ea"/>
                <a:cs typeface="+mj-cs"/>
              </a:rPr>
              <a:t> (</a:t>
            </a:r>
            <a:r>
              <a:rPr lang="en-US" sz="3100" kern="1200" dirty="0" err="1">
                <a:latin typeface="+mj-lt"/>
                <a:ea typeface="+mj-ea"/>
                <a:cs typeface="+mj-cs"/>
              </a:rPr>
              <a:t>освітні</a:t>
            </a:r>
            <a:r>
              <a:rPr lang="en-US" sz="31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latin typeface="+mj-lt"/>
                <a:ea typeface="+mj-ea"/>
                <a:cs typeface="+mj-cs"/>
              </a:rPr>
              <a:t>платформи</a:t>
            </a:r>
            <a:r>
              <a:rPr lang="en-US" sz="3100" kern="1200" dirty="0">
                <a:latin typeface="+mj-lt"/>
                <a:ea typeface="+mj-ea"/>
                <a:cs typeface="+mj-cs"/>
              </a:rPr>
              <a:t> «</a:t>
            </a:r>
            <a:r>
              <a:rPr lang="en-US" sz="3100" kern="1200" dirty="0" err="1">
                <a:latin typeface="+mj-lt"/>
                <a:ea typeface="+mj-ea"/>
                <a:cs typeface="+mj-cs"/>
              </a:rPr>
              <a:t>Всеосвіта</a:t>
            </a:r>
            <a:r>
              <a:rPr lang="en-US" sz="3100" kern="1200" dirty="0">
                <a:latin typeface="+mj-lt"/>
                <a:ea typeface="+mj-ea"/>
                <a:cs typeface="+mj-cs"/>
              </a:rPr>
              <a:t>», «</a:t>
            </a:r>
            <a:r>
              <a:rPr lang="en-US" sz="3100" kern="1200" dirty="0" err="1">
                <a:latin typeface="+mj-lt"/>
                <a:ea typeface="+mj-ea"/>
                <a:cs typeface="+mj-cs"/>
              </a:rPr>
              <a:t>На</a:t>
            </a:r>
            <a:r>
              <a:rPr lang="en-US" sz="31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latin typeface="+mj-lt"/>
                <a:ea typeface="+mj-ea"/>
                <a:cs typeface="+mj-cs"/>
              </a:rPr>
              <a:t>урок</a:t>
            </a:r>
            <a:r>
              <a:rPr lang="en-US" sz="3100" kern="1200" dirty="0">
                <a:latin typeface="+mj-lt"/>
                <a:ea typeface="+mj-ea"/>
                <a:cs typeface="+mj-cs"/>
              </a:rPr>
              <a:t>»)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42" r="13571" b="1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6"/>
          </p:nvPr>
        </p:nvSpPr>
        <p:spPr>
          <a:xfrm>
            <a:off x="8737600" y="466933"/>
            <a:ext cx="2635250" cy="7078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294A09A9-5501-47C1-A89A-A340965A2BE2}" type="slidenum">
              <a:rPr lang="en-US" sz="4400">
                <a:solidFill>
                  <a:srgbClr val="FFFFFF"/>
                </a:solidFill>
              </a:rPr>
              <a:pPr algn="r"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 sz="4400">
              <a:solidFill>
                <a:srgbClr val="FFFFFF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5361" r="2" b="2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903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140903" y="201169"/>
            <a:ext cx="10175930" cy="830677"/>
          </a:xfrm>
        </p:spPr>
        <p:txBody>
          <a:bodyPr/>
          <a:lstStyle/>
          <a:p>
            <a:r>
              <a:rPr lang="uk-UA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   Тестові презентації</a:t>
            </a:r>
            <a:endParaRPr lang="ru-RU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5" y="1057537"/>
            <a:ext cx="5486398" cy="30436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965" y="1036041"/>
            <a:ext cx="5436066" cy="30577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92" y="4158842"/>
            <a:ext cx="5486400" cy="26991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32" y="4138015"/>
            <a:ext cx="5410899" cy="26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6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229" y="377506"/>
            <a:ext cx="10670798" cy="763397"/>
          </a:xfrm>
        </p:spPr>
        <p:txBody>
          <a:bodyPr/>
          <a:lstStyle/>
          <a:p>
            <a:pPr algn="ctr"/>
            <a:r>
              <a:rPr lang="en-US" sz="3200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Kahoot</a:t>
            </a:r>
            <a:r>
              <a:rPr lang="en-US" sz="3200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</a:t>
            </a:r>
            <a:r>
              <a:rPr lang="uk-UA" sz="3200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ігрова навчальна платформа для школярів, здобувачів освіти, студентів, дорослих</a:t>
            </a:r>
            <a:endParaRPr lang="ru-RU" sz="3200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44" y="1350625"/>
            <a:ext cx="9034944" cy="5082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783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664" y="206189"/>
            <a:ext cx="11004087" cy="1653784"/>
          </a:xfrm>
        </p:spPr>
        <p:txBody>
          <a:bodyPr/>
          <a:lstStyle/>
          <a:p>
            <a:pPr algn="just"/>
            <a:r>
              <a:rPr lang="uk-UA" sz="2400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Кластер – виділення смислових одиниць тексту та їх графічне оформлення у вигляді пучка. Кластер дозволяє представити великий обсяг інформації в структурованому і систематизованому вигляді, виявити ключові слова, що мотивує здобувача освіти (переваги методу: цікавість, доступність, охоплює великий обсяг інформації). </a:t>
            </a:r>
            <a:endParaRPr lang="ru-RU" sz="2400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43633418"/>
              </p:ext>
            </p:extLst>
          </p:nvPr>
        </p:nvGraphicFramePr>
        <p:xfrm>
          <a:off x="655535" y="2312894"/>
          <a:ext cx="6355976" cy="4338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758518" y="5782235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при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650941" y="3056965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/>
              <a:t>пр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637930" y="528917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>
              <a:solidFill>
                <a:schemeClr val="bg1"/>
              </a:solidFill>
            </a:endParaRPr>
          </a:p>
          <a:p>
            <a:endParaRPr lang="uk-UA" dirty="0">
              <a:solidFill>
                <a:schemeClr val="bg1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958621120"/>
              </p:ext>
            </p:extLst>
          </p:nvPr>
        </p:nvGraphicFramePr>
        <p:xfrm>
          <a:off x="8059270" y="2008093"/>
          <a:ext cx="3827930" cy="3962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BF36402-5352-2F7C-7822-31DE455EF2B1}"/>
              </a:ext>
            </a:extLst>
          </p:cNvPr>
          <p:cNvSpPr txBox="1"/>
          <p:nvPr/>
        </p:nvSpPr>
        <p:spPr>
          <a:xfrm>
            <a:off x="4774661" y="628247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Приклади  найпростіших кластерів</a:t>
            </a:r>
            <a:endParaRPr lang="ru-RU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val="101618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aphic 38">
            <a:extLst>
              <a:ext uri="{FF2B5EF4-FFF2-40B4-BE49-F238E27FC236}">
                <a16:creationId xmlns:a16="http://schemas.microsoft.com/office/drawing/2014/main" id="{DAD61042-0C08-4792-9069-C50A235894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87475" y="403325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F1FA9DF-4B59-4A13-870A-3296634FF2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9AEE6FE-7D59-41E1-8CF0-BA646F70EC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B590B6-72F9-47BE-A8A4-E9B05D205F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00894" y="1298420"/>
            <a:ext cx="5145145" cy="4483168"/>
            <a:chOff x="1674895" y="1345036"/>
            <a:chExt cx="5428610" cy="421093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3931B27-0EDB-439E-BB0D-8FB7F07C315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B2A506B-A82D-4F4B-8BC3-3AC9EDE377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2E369027-C2BF-44D4-8463-AA64250C51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699" y="1187311"/>
            <a:ext cx="5089552" cy="4483379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651" y="1622344"/>
            <a:ext cx="4626591" cy="27830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en-US" sz="1800" kern="1200" dirty="0" err="1">
                <a:latin typeface="+mj-lt"/>
                <a:ea typeface="+mj-ea"/>
                <a:cs typeface="+mj-cs"/>
              </a:rPr>
              <a:t>Кросенс</a:t>
            </a:r>
            <a:r>
              <a:rPr lang="en-US" sz="1800" kern="1200" dirty="0">
                <a:latin typeface="+mj-lt"/>
                <a:ea typeface="+mj-ea"/>
                <a:cs typeface="+mj-cs"/>
              </a:rPr>
              <a:t> – </a:t>
            </a:r>
            <a:r>
              <a:rPr lang="en-US" sz="1800" kern="1200" dirty="0" err="1">
                <a:latin typeface="+mj-lt"/>
                <a:ea typeface="+mj-ea"/>
                <a:cs typeface="+mj-cs"/>
              </a:rPr>
              <a:t>метод</a:t>
            </a:r>
            <a:r>
              <a:rPr lang="en-US" sz="1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latin typeface="+mj-lt"/>
                <a:ea typeface="+mj-ea"/>
                <a:cs typeface="+mj-cs"/>
              </a:rPr>
              <a:t>розвитку</a:t>
            </a:r>
            <a:r>
              <a:rPr lang="en-US" sz="1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latin typeface="+mj-lt"/>
                <a:ea typeface="+mj-ea"/>
                <a:cs typeface="+mj-cs"/>
              </a:rPr>
              <a:t>критичного</a:t>
            </a:r>
            <a:r>
              <a:rPr lang="en-US" sz="1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latin typeface="+mj-lt"/>
                <a:ea typeface="+mj-ea"/>
                <a:cs typeface="+mj-cs"/>
              </a:rPr>
              <a:t>мислення</a:t>
            </a:r>
            <a:r>
              <a:rPr lang="en-US" sz="1800" kern="1200" dirty="0">
                <a:latin typeface="+mj-lt"/>
                <a:ea typeface="+mj-ea"/>
                <a:cs typeface="+mj-cs"/>
              </a:rPr>
              <a:t>,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це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візуальний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асоціативний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ланцюжок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який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складається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з 9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зображень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кожне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з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яких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пов'язане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з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попереднім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і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наступним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зображенням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що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у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результаті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з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різних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сторін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розкриває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певне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поняття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явище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факт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тощо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.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Переваги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: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виховання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логічного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latin typeface="+mj-lt"/>
                <a:ea typeface="+mj-ea"/>
                <a:cs typeface="+mj-cs"/>
              </a:rPr>
              <a:t>мислення</a:t>
            </a:r>
            <a:r>
              <a:rPr lang="en-US" sz="1800" b="0" kern="1200" dirty="0">
                <a:latin typeface="+mj-lt"/>
                <a:ea typeface="+mj-ea"/>
                <a:cs typeface="+mj-cs"/>
              </a:rPr>
              <a:t>.</a:t>
            </a:r>
            <a:endParaRPr lang="en-US" sz="18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3" name="Graphic 212">
            <a:extLst>
              <a:ext uri="{FF2B5EF4-FFF2-40B4-BE49-F238E27FC236}">
                <a16:creationId xmlns:a16="http://schemas.microsoft.com/office/drawing/2014/main" id="{0F2B4DB4-CB43-4265-8D5A-B45A9E9814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4736" y="823301"/>
            <a:ext cx="663342" cy="663342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5" name="Graphic 212">
            <a:extLst>
              <a:ext uri="{FF2B5EF4-FFF2-40B4-BE49-F238E27FC236}">
                <a16:creationId xmlns:a16="http://schemas.microsoft.com/office/drawing/2014/main" id="{FC0F9FEA-2B64-4E05-95C4-886199E760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4736" y="823301"/>
            <a:ext cx="663342" cy="663342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845" y="3513009"/>
            <a:ext cx="5140107" cy="28405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726" y="87707"/>
            <a:ext cx="6017274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8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З досвіду роботи: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8764" r="-1" b="-1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6957" r="27940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9" b="9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r="-4" b="-4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t="7148" r="2" b="15318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r="1" b="1489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8619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5569EB4A-7F77-0EE4-1CF4-9F968B93F3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0250584"/>
              </p:ext>
            </p:extLst>
          </p:nvPr>
        </p:nvGraphicFramePr>
        <p:xfrm>
          <a:off x="333910" y="480061"/>
          <a:ext cx="11237976" cy="5825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774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04" y="795875"/>
            <a:ext cx="5377961" cy="5403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350" y="2626545"/>
            <a:ext cx="5209909" cy="420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036722" y="893660"/>
            <a:ext cx="59737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Багато</a:t>
            </a: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чому</a:t>
            </a: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 я </a:t>
            </a:r>
            <a:r>
              <a:rPr lang="ru-RU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навчився</a:t>
            </a: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 у </a:t>
            </a:r>
            <a:r>
              <a:rPr lang="ru-RU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своїх</a:t>
            </a: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наставників</a:t>
            </a: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ru-RU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ще</a:t>
            </a: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більшого</a:t>
            </a: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 — у </a:t>
            </a:r>
            <a:r>
              <a:rPr lang="ru-RU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своїх</a:t>
            </a: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товаришів</a:t>
            </a: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, але </a:t>
            </a:r>
            <a:r>
              <a:rPr lang="ru-RU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найбільше</a:t>
            </a: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 — у </a:t>
            </a:r>
            <a:r>
              <a:rPr lang="ru-RU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своїх</a:t>
            </a: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учнів</a:t>
            </a:r>
            <a:r>
              <a:rPr lang="ru-RU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.                                            </a:t>
            </a:r>
          </a:p>
          <a:p>
            <a:pPr algn="r"/>
            <a:r>
              <a:rPr lang="ru-RU" sz="2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</a:rPr>
              <a:t>Талмуд</a:t>
            </a:r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303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Диаграмма 5"/>
          <p:cNvPicPr>
            <a:picLocks noGrp="1" noChangeAspect="1"/>
          </p:cNvPicPr>
          <p:nvPr>
            <p:ph type="chart" sz="quarter" idx="10"/>
          </p:nvPr>
        </p:nvPicPr>
        <p:blipFill>
          <a:blip r:embed="rId3"/>
          <a:stretch>
            <a:fillRect/>
          </a:stretch>
        </p:blipFill>
        <p:spPr>
          <a:xfrm>
            <a:off x="312881" y="2065308"/>
            <a:ext cx="2880933" cy="41116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604" y="2159890"/>
            <a:ext cx="3077329" cy="41090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129" y="2183364"/>
            <a:ext cx="5168060" cy="38760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32245" y="774441"/>
            <a:ext cx="542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/>
              <a:t>ІТрт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867326" y="541586"/>
            <a:ext cx="9078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Тримаємо освітній фронт</a:t>
            </a:r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832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Диаграмма 5"/>
          <p:cNvPicPr>
            <a:picLocks noGrp="1" noChangeAspect="1"/>
          </p:cNvPicPr>
          <p:nvPr>
            <p:ph type="chart" sz="quarter" idx="10"/>
          </p:nvPr>
        </p:nvPicPr>
        <p:blipFill>
          <a:blip r:embed="rId2"/>
          <a:stretch>
            <a:fillRect/>
          </a:stretch>
        </p:blipFill>
        <p:spPr>
          <a:xfrm>
            <a:off x="134471" y="3246031"/>
            <a:ext cx="3926377" cy="34367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152" y="3294774"/>
            <a:ext cx="3842156" cy="35632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918" y="3598045"/>
            <a:ext cx="3909270" cy="32599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13" y="0"/>
            <a:ext cx="2659240" cy="37575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920" y="0"/>
            <a:ext cx="2452925" cy="35556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7761" y="0"/>
            <a:ext cx="4265547" cy="35233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3093" y="0"/>
            <a:ext cx="2608977" cy="35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B230ED5F-F2AE-7B6C-7F2B-DBCCBD29A8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110435"/>
              </p:ext>
            </p:extLst>
          </p:nvPr>
        </p:nvGraphicFramePr>
        <p:xfrm>
          <a:off x="823310" y="509459"/>
          <a:ext cx="985519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432E26-541D-A9E5-9BC6-6257523CA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6961" y="5266368"/>
            <a:ext cx="2585241" cy="1466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11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F0C2E5D-B08F-4A99-9D15-59D33148FE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7167"/>
            <a:ext cx="1861854" cy="717514"/>
            <a:chOff x="0" y="238499"/>
            <a:chExt cx="1861854" cy="717514"/>
          </a:xfrm>
          <a:solidFill>
            <a:schemeClr val="bg1"/>
          </a:solidFill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7B8F35D-FB89-4C40-8A99-E46DDA02132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grpFill/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E16C8D8F-10E9-4498-ABDB-0F923F8B683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1E5A83E3-8A11-4492-BB6E-F5F2240316F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5FC669C-CD13-4F4A-AFFF-4029D34F2D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grpFill/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617B5AA-8A0D-41D3-B2EF-8BC53E3B7DF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72EB308-9A4E-4332-A908-22F2978D754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499343D-E927-41D0-B997-E44A300C68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9725" y="1119591"/>
            <a:ext cx="4965868" cy="4598497"/>
            <a:chOff x="579725" y="1119591"/>
            <a:chExt cx="4965868" cy="4598497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C1D3151-5F97-4860-B56C-C98BD62CC2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" y="1119591"/>
              <a:ext cx="4965868" cy="459849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AD33695-C117-4AEE-9AF5-65F13C6CC3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" y="1119591"/>
              <a:ext cx="4965868" cy="4598497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90A7F83A-9728-4030-8E45-9ECF1ABCCC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2"/>
            <a:ext cx="4860256" cy="452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54952"/>
            <a:ext cx="4324642" cy="2939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dirty="0" err="1"/>
              <a:t>Інтерактивне</a:t>
            </a:r>
            <a:r>
              <a:rPr lang="en-US" sz="3000" dirty="0"/>
              <a:t> </a:t>
            </a:r>
            <a:r>
              <a:rPr lang="en-US" sz="3000" dirty="0" err="1"/>
              <a:t>навчання</a:t>
            </a:r>
            <a:r>
              <a:rPr lang="en-US" sz="3000" dirty="0"/>
              <a:t> – </a:t>
            </a:r>
            <a:r>
              <a:rPr lang="en-US" sz="3000" dirty="0" err="1"/>
              <a:t>навчання</a:t>
            </a:r>
            <a:r>
              <a:rPr lang="en-US" sz="3000" dirty="0"/>
              <a:t>, </a:t>
            </a:r>
            <a:r>
              <a:rPr lang="en-US" sz="3000" dirty="0" err="1"/>
              <a:t>що</a:t>
            </a:r>
            <a:r>
              <a:rPr lang="en-US" sz="3000" dirty="0"/>
              <a:t> </a:t>
            </a:r>
            <a:r>
              <a:rPr lang="en-US" sz="3000" dirty="0" err="1"/>
              <a:t>відбувається</a:t>
            </a:r>
            <a:r>
              <a:rPr lang="en-US" sz="3000" dirty="0"/>
              <a:t> </a:t>
            </a:r>
            <a:r>
              <a:rPr lang="en-US" sz="3000" dirty="0" err="1"/>
              <a:t>за</a:t>
            </a:r>
            <a:r>
              <a:rPr lang="en-US" sz="3000" dirty="0"/>
              <a:t> </a:t>
            </a:r>
            <a:r>
              <a:rPr lang="en-US" sz="3000" dirty="0" err="1"/>
              <a:t>участю</a:t>
            </a:r>
            <a:r>
              <a:rPr lang="en-US" sz="3000" dirty="0"/>
              <a:t> </a:t>
            </a:r>
            <a:r>
              <a:rPr lang="en-US" sz="3000" dirty="0" err="1"/>
              <a:t>усіх</a:t>
            </a:r>
            <a:r>
              <a:rPr lang="en-US" sz="3000" dirty="0"/>
              <a:t> </a:t>
            </a:r>
            <a:r>
              <a:rPr lang="en-US" sz="3000" dirty="0" err="1"/>
              <a:t>учасників</a:t>
            </a:r>
            <a:r>
              <a:rPr lang="en-US" sz="3000" dirty="0"/>
              <a:t> </a:t>
            </a:r>
            <a:r>
              <a:rPr lang="en-US" sz="3000" dirty="0" err="1"/>
              <a:t>освітнього</a:t>
            </a:r>
            <a:r>
              <a:rPr lang="en-US" sz="3000" dirty="0"/>
              <a:t> </a:t>
            </a:r>
            <a:r>
              <a:rPr lang="en-US" sz="3000" dirty="0" err="1"/>
              <a:t>процесу</a:t>
            </a:r>
            <a:r>
              <a:rPr lang="en-US" sz="3000" dirty="0"/>
              <a:t> (з </a:t>
            </a:r>
            <a:r>
              <a:rPr lang="en-US" sz="3000" dirty="0" err="1"/>
              <a:t>англ</a:t>
            </a:r>
            <a:r>
              <a:rPr lang="en-US" sz="3000" dirty="0"/>
              <a:t>. «</a:t>
            </a:r>
            <a:r>
              <a:rPr lang="en-US" sz="3000" dirty="0" err="1"/>
              <a:t>разом</a:t>
            </a:r>
            <a:r>
              <a:rPr lang="en-US" sz="3000" dirty="0"/>
              <a:t> </a:t>
            </a:r>
            <a:r>
              <a:rPr lang="en-US" sz="3000" dirty="0" err="1"/>
              <a:t>діяти</a:t>
            </a:r>
            <a:r>
              <a:rPr lang="en-US" sz="3000" dirty="0"/>
              <a:t>»</a:t>
            </a:r>
            <a:r>
              <a:rPr lang="uk-UA" sz="3000" dirty="0"/>
              <a:t>)</a:t>
            </a:r>
            <a:endParaRPr lang="en-US" sz="30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/>
          <a:srcRect l="2652" r="658" b="-3"/>
          <a:stretch/>
        </p:blipFill>
        <p:spPr>
          <a:xfrm>
            <a:off x="6094114" y="1321031"/>
            <a:ext cx="5428611" cy="4210940"/>
          </a:xfrm>
          <a:prstGeom prst="rect">
            <a:avLst/>
          </a:prstGeom>
          <a:ln w="28575">
            <a:noFill/>
          </a:ln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EA9761C-7BB2-45E5-A5DB-A0B3536245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E44D629-6B8E-4D88-A77E-149C0ED034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rgbClr val="FFFFFF"/>
          </a:solidFill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aphic 185">
            <a:extLst>
              <a:ext uri="{FF2B5EF4-FFF2-40B4-BE49-F238E27FC236}">
                <a16:creationId xmlns:a16="http://schemas.microsoft.com/office/drawing/2014/main" id="{8B6BCBAB-41A5-4D6D-8C9B-55E3AA6FCC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55217F1-B506-4443-A399-CFFA441CD6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B8C0F31-7A0C-4630-A379-0B4719A1F73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2D43873-56D9-4AC1-AB59-A1E78D6797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B2197D5-22E1-47CC-83CF-9E64CCD57C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5DC5D97-506B-47F6-B9A7-D8FA26C885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Номер слайда 12"/>
          <p:cNvSpPr>
            <a:spLocks noGrp="1"/>
          </p:cNvSpPr>
          <p:nvPr>
            <p:ph type="sldNum" sz="quarter" idx="27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294A09A9-5501-47C1-A89A-A340965A2BE2}" type="slidenum">
              <a:rPr lang="en-US" sz="1200"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4</a:t>
            </a:fld>
            <a:endParaRPr lang="en-US" sz="120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046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3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Зображення, що містить текст, знімок екрана&#10;&#10;Автоматично згенерований опис"/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1143001" y="643467"/>
            <a:ext cx="9905998" cy="5571066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4CE1CE9-70C1-A6E0-751B-2E5E304A3662}"/>
              </a:ext>
            </a:extLst>
          </p:cNvPr>
          <p:cNvSpPr/>
          <p:nvPr/>
        </p:nvSpPr>
        <p:spPr>
          <a:xfrm>
            <a:off x="1759974" y="816077"/>
            <a:ext cx="1327355" cy="432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E76E1-CE7E-3823-31BB-41364F371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21" r="19174"/>
          <a:stretch/>
        </p:blipFill>
        <p:spPr>
          <a:xfrm>
            <a:off x="532120" y="1604150"/>
            <a:ext cx="3590040" cy="3191387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EAC7AFE-68C0-41EB-A1C7-108E60D7C3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7088" y="4795537"/>
            <a:ext cx="5260975" cy="1410656"/>
            <a:chOff x="827088" y="4795537"/>
            <a:chExt cx="5260975" cy="1410656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27393A7-D6DA-410B-8699-AA56B57BF7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EC44C88-69E3-42EE-86E8-9B45F712B76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B230ED5F-F2AE-7B6C-7F2B-DBCCBD29A8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1543707"/>
              </p:ext>
            </p:extLst>
          </p:nvPr>
        </p:nvGraphicFramePr>
        <p:xfrm>
          <a:off x="4417128" y="510910"/>
          <a:ext cx="7649496" cy="5498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5348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812" y="-221479"/>
            <a:ext cx="10484018" cy="3521728"/>
          </a:xfrm>
        </p:spPr>
        <p:txBody>
          <a:bodyPr/>
          <a:lstStyle/>
          <a:p>
            <a:r>
              <a:rPr lang="uk-UA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Канали інформування:                          </a:t>
            </a:r>
            <a:r>
              <a:rPr lang="uk-UA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uk-UA" sz="24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uk-UA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Робота зі здобувачами освіти відбувається через платформи </a:t>
            </a:r>
            <a:r>
              <a:rPr lang="en-US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Zoom</a:t>
            </a:r>
            <a:r>
              <a:rPr lang="uk-UA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Google </a:t>
            </a:r>
            <a:r>
              <a:rPr lang="en-US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Klassroom</a:t>
            </a:r>
            <a:r>
              <a:rPr lang="uk-UA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а також через спільноти у групах </a:t>
            </a:r>
            <a:r>
              <a:rPr lang="en-US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Viber</a:t>
            </a:r>
            <a:r>
              <a:rPr lang="uk-UA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Telegram </a:t>
            </a:r>
            <a:r>
              <a:rPr lang="uk-UA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з дотримуванням поурочно – тематичного планування та з використанням таких форм проведення уроків: презентації, матеріали з завданнями, </a:t>
            </a:r>
            <a:r>
              <a:rPr lang="uk-UA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відеоуроки</a:t>
            </a:r>
            <a:r>
              <a:rPr lang="uk-UA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uk-UA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аудіоуроки</a:t>
            </a:r>
            <a:r>
              <a:rPr lang="uk-UA" sz="20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корисні </a:t>
            </a:r>
            <a:r>
              <a:rPr lang="en-US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You Tube –</a:t>
            </a:r>
            <a:r>
              <a:rPr lang="uk-UA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відео, експрес – </a:t>
            </a:r>
            <a:r>
              <a:rPr lang="uk-UA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уроки</a:t>
            </a:r>
            <a:r>
              <a:rPr lang="uk-UA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uk-UA" sz="2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уроки</a:t>
            </a:r>
            <a:r>
              <a:rPr lang="uk-UA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Всеукраїнської школи онлайн, завдання з підручника</a:t>
            </a:r>
            <a:br>
              <a:rPr lang="uk-UA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sz="20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7</a:t>
            </a:fld>
            <a:endParaRPr lang="en-US" dirty="0">
              <a:latin typeface="+mn-lt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Annual Review</a:t>
            </a:r>
            <a:endParaRPr lang="en-US" b="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747" y="4341558"/>
            <a:ext cx="3459193" cy="23061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12" y="4730421"/>
            <a:ext cx="2590800" cy="1762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401" y="4539651"/>
            <a:ext cx="22193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4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83120" y="2301073"/>
            <a:ext cx="5114612" cy="33862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1800" dirty="0" err="1">
                <a:solidFill>
                  <a:schemeClr val="bg1"/>
                </a:solidFill>
              </a:rPr>
              <a:t>Основний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підхід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до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викладання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літератури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полягає</a:t>
            </a:r>
            <a:r>
              <a:rPr lang="en-US" sz="1800" dirty="0">
                <a:solidFill>
                  <a:schemeClr val="bg1"/>
                </a:solidFill>
              </a:rPr>
              <a:t> у </a:t>
            </a:r>
            <a:r>
              <a:rPr lang="en-US" sz="1800" dirty="0" err="1">
                <a:solidFill>
                  <a:schemeClr val="bg1"/>
                </a:solidFill>
              </a:rPr>
              <a:t>реалізації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принципу</a:t>
            </a:r>
            <a:r>
              <a:rPr lang="en-US" sz="1800" dirty="0">
                <a:solidFill>
                  <a:schemeClr val="bg1"/>
                </a:solidFill>
              </a:rPr>
              <a:t>: </a:t>
            </a:r>
            <a:r>
              <a:rPr lang="en-US" sz="1800" dirty="0" err="1">
                <a:solidFill>
                  <a:schemeClr val="bg1"/>
                </a:solidFill>
              </a:rPr>
              <a:t>через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емоції</a:t>
            </a:r>
            <a:r>
              <a:rPr lang="en-US" sz="1800" dirty="0">
                <a:solidFill>
                  <a:schemeClr val="bg1"/>
                </a:solidFill>
              </a:rPr>
              <a:t> – </a:t>
            </a:r>
            <a:r>
              <a:rPr lang="en-US" sz="1800" dirty="0" err="1">
                <a:solidFill>
                  <a:schemeClr val="bg1"/>
                </a:solidFill>
              </a:rPr>
              <a:t>до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зацікавлення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від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зацікавлення</a:t>
            </a:r>
            <a:r>
              <a:rPr lang="en-US" sz="1800" dirty="0">
                <a:solidFill>
                  <a:schemeClr val="bg1"/>
                </a:solidFill>
              </a:rPr>
              <a:t> – </a:t>
            </a:r>
            <a:r>
              <a:rPr lang="en-US" sz="1800" dirty="0" err="1">
                <a:solidFill>
                  <a:schemeClr val="bg1"/>
                </a:solidFill>
              </a:rPr>
              <a:t>до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осмислення</a:t>
            </a:r>
            <a:r>
              <a:rPr lang="en-US" sz="1800" dirty="0">
                <a:solidFill>
                  <a:schemeClr val="bg1"/>
                </a:solidFill>
              </a:rPr>
              <a:t> й </a:t>
            </a:r>
            <a:r>
              <a:rPr lang="en-US" sz="1800" dirty="0" err="1">
                <a:solidFill>
                  <a:schemeClr val="bg1"/>
                </a:solidFill>
              </a:rPr>
              <a:t>засвоєння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через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засвоєння</a:t>
            </a:r>
            <a:r>
              <a:rPr lang="en-US" sz="1800" dirty="0">
                <a:solidFill>
                  <a:schemeClr val="bg1"/>
                </a:solidFill>
              </a:rPr>
              <a:t> – </a:t>
            </a:r>
            <a:r>
              <a:rPr lang="en-US" sz="1800" dirty="0" err="1">
                <a:solidFill>
                  <a:schemeClr val="bg1"/>
                </a:solidFill>
              </a:rPr>
              <a:t>до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переконань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dirty="0" err="1">
                <a:solidFill>
                  <a:schemeClr val="bg1"/>
                </a:solidFill>
              </a:rPr>
              <a:t>Кожен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урок</a:t>
            </a:r>
            <a:r>
              <a:rPr lang="en-US" sz="1800" dirty="0">
                <a:solidFill>
                  <a:schemeClr val="bg1"/>
                </a:solidFill>
              </a:rPr>
              <a:t> (</a:t>
            </a:r>
            <a:r>
              <a:rPr lang="en-US" sz="1800" dirty="0" err="1">
                <a:solidFill>
                  <a:schemeClr val="bg1"/>
                </a:solidFill>
              </a:rPr>
              <a:t>дистанційний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або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офлайн</a:t>
            </a:r>
            <a:r>
              <a:rPr lang="en-US" sz="1800" dirty="0">
                <a:solidFill>
                  <a:schemeClr val="bg1"/>
                </a:solidFill>
              </a:rPr>
              <a:t>) </a:t>
            </a:r>
            <a:r>
              <a:rPr lang="en-US" sz="1800" dirty="0" err="1">
                <a:solidFill>
                  <a:schemeClr val="bg1"/>
                </a:solidFill>
              </a:rPr>
              <a:t>прагну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побудувати</a:t>
            </a:r>
            <a:r>
              <a:rPr lang="en-US" sz="1800" dirty="0">
                <a:solidFill>
                  <a:schemeClr val="bg1"/>
                </a:solidFill>
              </a:rPr>
              <a:t>  </a:t>
            </a:r>
            <a:r>
              <a:rPr lang="en-US" sz="1800" dirty="0" err="1">
                <a:solidFill>
                  <a:schemeClr val="bg1"/>
                </a:solidFill>
              </a:rPr>
              <a:t>так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щоб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знайти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час</a:t>
            </a:r>
            <a:r>
              <a:rPr lang="en-US" sz="1800" dirty="0">
                <a:solidFill>
                  <a:schemeClr val="bg1"/>
                </a:solidFill>
              </a:rPr>
              <a:t> і </a:t>
            </a:r>
            <a:r>
              <a:rPr lang="en-US" sz="1800" dirty="0" err="1">
                <a:solidFill>
                  <a:schemeClr val="bg1"/>
                </a:solidFill>
              </a:rPr>
              <a:t>найефективніші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методи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форми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та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види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роботи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для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реалізації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запланованого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D29F55-8879-9D77-997F-5D3B10C880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0" r="20523" b="1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7274406" y="532361"/>
            <a:ext cx="4391025" cy="13234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400" b="1" i="1" dirty="0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sz="2400" b="1" i="1" dirty="0" err="1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Думати</a:t>
            </a:r>
            <a:r>
              <a:rPr lang="en-US" sz="2400" b="1" i="1" dirty="0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легко</a:t>
            </a:r>
            <a:r>
              <a:rPr lang="en-US" sz="2400" b="1" i="1" dirty="0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i="1" dirty="0" err="1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діяти</a:t>
            </a:r>
            <a:r>
              <a:rPr lang="en-US" sz="2400" b="1" i="1" dirty="0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важко</a:t>
            </a:r>
            <a:r>
              <a:rPr lang="en-US" sz="2400" b="1" i="1" dirty="0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</a:t>
            </a:r>
            <a:r>
              <a:rPr lang="en-US" sz="2400" b="1" i="1" dirty="0" err="1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перетворити</a:t>
            </a:r>
            <a:r>
              <a:rPr lang="en-US" sz="2400" b="1" i="1" dirty="0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думку</a:t>
            </a:r>
            <a:r>
              <a:rPr lang="en-US" sz="2400" b="1" i="1" dirty="0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r>
              <a:rPr lang="en-US" sz="2400" b="1" i="1" dirty="0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дію</a:t>
            </a:r>
            <a:r>
              <a:rPr lang="en-US" sz="2400" b="1" i="1" dirty="0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400" b="1" i="1" dirty="0" err="1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найскладніша</a:t>
            </a:r>
            <a:r>
              <a:rPr lang="en-US" sz="2400" b="1" i="1" dirty="0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річ</a:t>
            </a:r>
            <a:r>
              <a:rPr lang="en-US" sz="2400" b="1" i="1" dirty="0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r>
              <a:rPr lang="en-US" sz="2400" b="1" i="1" dirty="0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світі</a:t>
            </a:r>
            <a:r>
              <a:rPr lang="en-US" sz="2400" b="1" i="1" dirty="0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                                                          І. В. </a:t>
            </a:r>
            <a:r>
              <a:rPr lang="en-US" sz="2400" b="1" i="1" dirty="0" err="1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Гете</a:t>
            </a:r>
            <a:r>
              <a:rPr lang="en-US" sz="2400" b="1" i="1" dirty="0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bg1">
                  <a:alpha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719" y="106363"/>
            <a:ext cx="536733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900" kern="1200">
                <a:latin typeface="+mj-lt"/>
                <a:ea typeface="+mj-ea"/>
                <a:cs typeface="+mj-cs"/>
              </a:rPr>
              <a:t>Стратегія розвитку читання. </a:t>
            </a:r>
            <a:br>
              <a:rPr lang="en-US" sz="3900" kern="1200">
                <a:latin typeface="+mj-lt"/>
                <a:ea typeface="+mj-ea"/>
                <a:cs typeface="+mj-cs"/>
              </a:rPr>
            </a:br>
            <a:r>
              <a:rPr lang="en-US" sz="3900" kern="1200">
                <a:latin typeface="+mj-lt"/>
                <a:ea typeface="+mj-ea"/>
                <a:cs typeface="+mj-cs"/>
              </a:rPr>
              <a:t>Нація, яка читає – НЕПЕРЕМОЖНА!</a:t>
            </a:r>
            <a:endParaRPr lang="en-US" sz="39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728663" y="3902075"/>
            <a:ext cx="5367337" cy="1655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kern="1200"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A89CBBC-7743-43D9-A324-25CB472E9B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4112" y="638849"/>
            <a:ext cx="5505449" cy="547564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467" y="1056303"/>
            <a:ext cx="4640737" cy="4640737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27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294A09A9-5501-47C1-A89A-A340965A2BE2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>
                <a:spcAft>
                  <a:spcPts val="600"/>
                </a:spcAft>
              </a:pPr>
              <a:t>9</a:t>
            </a:fld>
            <a:endParaRPr lang="en-US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DC3CDA-509C-A38C-8EFC-867BA7EA5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63" y="3003871"/>
            <a:ext cx="5367337" cy="1982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93354B-8927-46EE-B294-4D51952A09C2}">
  <ds:schemaRefs/>
</ds:datastoreItem>
</file>

<file path=customXml/itemProps2.xml><?xml version="1.0" encoding="utf-8"?>
<ds:datastoreItem xmlns:ds="http://schemas.openxmlformats.org/officeDocument/2006/customXml" ds:itemID="{981AF751-E016-414F-92E5-F2DC739E07D5}">
  <ds:schemaRefs/>
</ds:datastoreItem>
</file>

<file path=customXml/itemProps3.xml><?xml version="1.0" encoding="utf-8"?>
<ds:datastoreItem xmlns:ds="http://schemas.openxmlformats.org/officeDocument/2006/customXml" ds:itemID="{D5B334C4-64A2-4673-803C-35178659DDD3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</TotalTime>
  <Words>555</Words>
  <Application>Microsoft Office PowerPoint</Application>
  <PresentationFormat>Широкоэкранный</PresentationFormat>
  <Paragraphs>82</Paragraphs>
  <Slides>22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</vt:lpstr>
      <vt:lpstr>Franklin Gothic Book</vt:lpstr>
      <vt:lpstr>Franklin Gothic Demi</vt:lpstr>
      <vt:lpstr>Google Sans</vt:lpstr>
      <vt:lpstr>Wingdings</vt:lpstr>
      <vt:lpstr>Custom</vt:lpstr>
      <vt:lpstr>Змішане навчання  на уроках зарубіжної літератури та громадянської освіти</vt:lpstr>
      <vt:lpstr>Презентация PowerPoint</vt:lpstr>
      <vt:lpstr>Презентация PowerPoint</vt:lpstr>
      <vt:lpstr>Інтерактивне навчання – навчання, що відбувається за участю усіх учасників освітнього процесу (з англ. «разом діяти»)</vt:lpstr>
      <vt:lpstr>Презентация PowerPoint</vt:lpstr>
      <vt:lpstr>Презентация PowerPoint</vt:lpstr>
      <vt:lpstr>Канали інформування:                           Робота зі здобувачами освіти відбувається через платформи Zoom, Google Klassroom, а також через спільноти у групах Viber, Telegram з дотримуванням поурочно – тематичного планування та з використанням таких форм проведення уроків: презентації, матеріали з завданнями, відеоуроки, аудіоуроки, корисні You Tube – відео, експрес – уроки, уроки Всеукраїнської школи онлайн, завдання з підручника </vt:lpstr>
      <vt:lpstr>Основний підхід до викладання літератури полягає у реалізації принципу: через емоції – до зацікавлення, від зацікавлення – до осмислення й засвоєння, через засвоєння – до переконань. Кожен урок (дистанційний або офлайн) прагну побудувати  так, щоб знайти час і найефективніші методи, форми та види роботи для реалізації запланованого. </vt:lpstr>
      <vt:lpstr>Стратегія розвитку читання.  Нація, яка читає – НЕПЕРЕМОЖНА!</vt:lpstr>
      <vt:lpstr>Презентация PowerPoint</vt:lpstr>
      <vt:lpstr>Хмарні технології – (англ. cloud computing)- інформаційно – комунікаційні технології, що передбачають віддалене опрацювання та зберігання даних </vt:lpstr>
      <vt:lpstr>Презентация PowerPoint</vt:lpstr>
      <vt:lpstr>Презентация PowerPoint</vt:lpstr>
      <vt:lpstr>Онлайн – тестування (освітні платформи «Всеосвіта», «На урок»)</vt:lpstr>
      <vt:lpstr>                 Тестові презентації</vt:lpstr>
      <vt:lpstr>Kahoot-ігрова навчальна платформа для школярів, здобувачів освіти, студентів, дорослих</vt:lpstr>
      <vt:lpstr>Кластер – виділення смислових одиниць тексту та їх графічне оформлення у вигляді пучка. Кластер дозволяє представити великий обсяг інформації в структурованому і систематизованому вигляді, виявити ключові слова, що мотивує здобувача освіти (переваги методу: цікавість, доступність, охоплює великий обсяг інформації). </vt:lpstr>
      <vt:lpstr>Кросенс – метод розвитку критичного мислення, це візуальний асоціативний ланцюжок, який складається з 9 зображень, кожне з яких пов'язане з попереднім і наступним зображенням, що у результаті з різних сторін розкриває певне поняття, явище, факт тощо. Переваги: виховання логічного мислення.</vt:lpstr>
      <vt:lpstr>З досвіду роботи: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Review</dc:title>
  <dc:creator>8</dc:creator>
  <cp:lastModifiedBy>Блажко Галина Євгенівна</cp:lastModifiedBy>
  <cp:revision>94</cp:revision>
  <dcterms:created xsi:type="dcterms:W3CDTF">2023-12-16T19:44:23Z</dcterms:created>
  <dcterms:modified xsi:type="dcterms:W3CDTF">2024-01-04T12:57:15Z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ICV">
    <vt:lpwstr>E9D04EF965754AB09F6895F99FEBC03A_12</vt:lpwstr>
  </property>
  <property fmtid="{D5CDD505-2E9C-101B-9397-08002B2CF9AE}" pid="5" name="KSOProductBuildVer">
    <vt:lpwstr>1049-12.2.0.13359</vt:lpwstr>
  </property>
</Properties>
</file>