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61" r:id="rId3"/>
    <p:sldId id="262" r:id="rId4"/>
    <p:sldId id="293" r:id="rId5"/>
    <p:sldId id="294" r:id="rId6"/>
    <p:sldId id="295" r:id="rId7"/>
    <p:sldId id="273" r:id="rId8"/>
    <p:sldId id="267" r:id="rId9"/>
    <p:sldId id="279" r:id="rId10"/>
    <p:sldId id="281" r:id="rId11"/>
    <p:sldId id="288" r:id="rId12"/>
    <p:sldId id="289" r:id="rId13"/>
    <p:sldId id="266" r:id="rId14"/>
    <p:sldId id="304" r:id="rId15"/>
    <p:sldId id="305" r:id="rId16"/>
    <p:sldId id="290" r:id="rId17"/>
    <p:sldId id="291" r:id="rId18"/>
    <p:sldId id="292" r:id="rId19"/>
    <p:sldId id="271" r:id="rId20"/>
    <p:sldId id="298" r:id="rId21"/>
    <p:sldId id="296" r:id="rId22"/>
    <p:sldId id="302" r:id="rId23"/>
    <p:sldId id="303" r:id="rId24"/>
  </p:sldIdLst>
  <p:sldSz cx="12192000" cy="6858000"/>
  <p:notesSz cx="6858000" cy="9144000"/>
  <p:embeddedFontLst>
    <p:embeddedFont>
      <p:font typeface="Montserrat" panose="020B0604020202020204" charset="-52"/>
      <p:regular r:id="rId26"/>
      <p:bold r:id="rId27"/>
      <p:italic r:id="rId28"/>
      <p:boldItalic r:id="rId29"/>
    </p:embeddedFont>
    <p:embeddedFont>
      <p:font typeface="Quicksand" panose="020B060402020202020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Georgia" panose="02040502050405020303" pitchFamily="18" charset="0"/>
      <p:regular r:id="rId40"/>
      <p:bold r:id="rId41"/>
      <p:italic r:id="rId42"/>
      <p:boldItalic r:id="rId43"/>
    </p:embeddedFont>
    <p:embeddedFont>
      <p:font typeface="Corbel" panose="020B0503020204020204" pitchFamily="34" charset="0"/>
      <p:regular r:id="rId44"/>
      <p:bold r:id="rId45"/>
      <p:italic r:id="rId46"/>
      <p:boldItalic r:id="rId47"/>
    </p:embeddedFont>
    <p:embeddedFont>
      <p:font typeface="Arial Black" panose="020B0A04020102020204" pitchFamily="34" charset="0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6" roundtripDataSignature="AMtx7miA5FO2s+owlUb+ye1Yy3RQor4K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AB9"/>
    <a:srgbClr val="1186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1160" autoAdjust="0"/>
  </p:normalViewPr>
  <p:slideViewPr>
    <p:cSldViewPr snapToGrid="0">
      <p:cViewPr varScale="1">
        <p:scale>
          <a:sx n="46" d="100"/>
          <a:sy n="46" d="100"/>
        </p:scale>
        <p:origin x="859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6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66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69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" name="Google Shape;1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3135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g283b8d79796_0_677"/>
          <p:cNvGrpSpPr/>
          <p:nvPr/>
        </p:nvGrpSpPr>
        <p:grpSpPr>
          <a:xfrm>
            <a:off x="546100" y="-4763"/>
            <a:ext cx="5014913" cy="6862763"/>
            <a:chOff x="2928938" y="-4763"/>
            <a:chExt cx="5014913" cy="6862763"/>
          </a:xfrm>
        </p:grpSpPr>
        <p:sp>
          <p:nvSpPr>
            <p:cNvPr id="20" name="Google Shape;20;g283b8d79796_0_677"/>
            <p:cNvSpPr/>
            <p:nvPr/>
          </p:nvSpPr>
          <p:spPr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l" t="t" r="r" b="b"/>
              <a:pathLst>
                <a:path w="670" h="1753" extrusionOk="0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1" name="Google Shape;21;g283b8d79796_0_677"/>
            <p:cNvSpPr/>
            <p:nvPr/>
          </p:nvSpPr>
          <p:spPr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l" t="t" r="r" b="b"/>
              <a:pathLst>
                <a:path w="652" h="1684" extrusionOk="0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2" name="Google Shape;22;g283b8d79796_0_677"/>
            <p:cNvSpPr/>
            <p:nvPr/>
          </p:nvSpPr>
          <p:spPr>
            <a:xfrm>
              <a:off x="2928938" y="2582862"/>
              <a:ext cx="2693988" cy="4275138"/>
            </a:xfrm>
            <a:custGeom>
              <a:avLst/>
              <a:gdLst/>
              <a:ahLst/>
              <a:cxnLst/>
              <a:rect l="l" t="t" r="r" b="b"/>
              <a:pathLst>
                <a:path w="1697" h="2693" extrusionOk="0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3" name="Google Shape;23;g283b8d79796_0_677"/>
            <p:cNvSpPr/>
            <p:nvPr/>
          </p:nvSpPr>
          <p:spPr>
            <a:xfrm>
              <a:off x="3371850" y="2692400"/>
              <a:ext cx="3332163" cy="4165600"/>
            </a:xfrm>
            <a:custGeom>
              <a:avLst/>
              <a:gdLst/>
              <a:ahLst/>
              <a:cxnLst/>
              <a:rect l="l" t="t" r="r" b="b"/>
              <a:pathLst>
                <a:path w="2099" h="2624" extrusionOk="0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rgbClr val="0B5982"/>
            </a:solidFill>
            <a:ln>
              <a:noFill/>
            </a:ln>
          </p:spPr>
        </p:sp>
        <p:sp>
          <p:nvSpPr>
            <p:cNvPr id="24" name="Google Shape;24;g283b8d79796_0_677"/>
            <p:cNvSpPr/>
            <p:nvPr/>
          </p:nvSpPr>
          <p:spPr>
            <a:xfrm>
              <a:off x="3367088" y="2687637"/>
              <a:ext cx="4576763" cy="4170363"/>
            </a:xfrm>
            <a:custGeom>
              <a:avLst/>
              <a:gdLst/>
              <a:ahLst/>
              <a:cxnLst/>
              <a:rect l="l" t="t" r="r" b="b"/>
              <a:pathLst>
                <a:path w="2883" h="2627" extrusionOk="0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86C3"/>
            </a:solidFill>
            <a:ln>
              <a:noFill/>
            </a:ln>
          </p:spPr>
        </p:sp>
        <p:sp>
          <p:nvSpPr>
            <p:cNvPr id="25" name="Google Shape;25;g283b8d79796_0_677"/>
            <p:cNvSpPr/>
            <p:nvPr/>
          </p:nvSpPr>
          <p:spPr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l" t="t" r="r" b="b"/>
              <a:pathLst>
                <a:path w="2258" h="2696" extrusionOk="0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</p:sp>
      </p:grpSp>
      <p:sp>
        <p:nvSpPr>
          <p:cNvPr id="26" name="Google Shape;26;g283b8d79796_0_677"/>
          <p:cNvSpPr txBox="1">
            <a:spLocks noGrp="1"/>
          </p:cNvSpPr>
          <p:nvPr>
            <p:ph type="ctrTitle"/>
          </p:nvPr>
        </p:nvSpPr>
        <p:spPr>
          <a:xfrm>
            <a:off x="2928401" y="1380068"/>
            <a:ext cx="8574600" cy="26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rbel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283b8d79796_0_677"/>
          <p:cNvSpPr txBox="1">
            <a:spLocks noGrp="1"/>
          </p:cNvSpPr>
          <p:nvPr>
            <p:ph type="subTitle" idx="1"/>
          </p:nvPr>
        </p:nvSpPr>
        <p:spPr>
          <a:xfrm>
            <a:off x="4515377" y="3996267"/>
            <a:ext cx="6987600" cy="1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420"/>
              </a:spcBef>
              <a:spcAft>
                <a:spcPts val="0"/>
              </a:spcAft>
              <a:buSzPts val="3045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9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261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232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203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203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203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203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203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g283b8d79796_0_677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g283b8d79796_0_677"/>
          <p:cNvSpPr txBox="1">
            <a:spLocks noGrp="1"/>
          </p:cNvSpPr>
          <p:nvPr>
            <p:ph type="ftr" idx="11"/>
          </p:nvPr>
        </p:nvSpPr>
        <p:spPr>
          <a:xfrm>
            <a:off x="5332412" y="5883275"/>
            <a:ext cx="432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g283b8d79796_0_677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анорамная фотография с подписью">
  <p:cSld name="Панорамная фотография с подписью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83b8d79796_0_741"/>
          <p:cNvSpPr txBox="1">
            <a:spLocks noGrp="1"/>
          </p:cNvSpPr>
          <p:nvPr>
            <p:ph type="title"/>
          </p:nvPr>
        </p:nvSpPr>
        <p:spPr>
          <a:xfrm>
            <a:off x="1484311" y="4732865"/>
            <a:ext cx="100188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283b8d79796_0_741"/>
          <p:cNvSpPr>
            <a:spLocks noGrp="1"/>
          </p:cNvSpPr>
          <p:nvPr>
            <p:ph type="pic" idx="2"/>
          </p:nvPr>
        </p:nvSpPr>
        <p:spPr>
          <a:xfrm>
            <a:off x="2386012" y="932112"/>
            <a:ext cx="8226000" cy="3165000"/>
          </a:xfrm>
          <a:prstGeom prst="roundRect">
            <a:avLst>
              <a:gd name="adj" fmla="val 4380"/>
            </a:avLst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g283b8d79796_0_741"/>
          <p:cNvSpPr txBox="1">
            <a:spLocks noGrp="1"/>
          </p:cNvSpPr>
          <p:nvPr>
            <p:ph type="body" idx="1"/>
          </p:nvPr>
        </p:nvSpPr>
        <p:spPr>
          <a:xfrm>
            <a:off x="1484311" y="5299603"/>
            <a:ext cx="100188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280"/>
              </a:spcBef>
              <a:spcAft>
                <a:spcPts val="0"/>
              </a:spcAft>
              <a:buSzPts val="2030"/>
              <a:buNone/>
              <a:defRPr sz="14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74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305"/>
              <a:buNone/>
              <a:defRPr sz="900"/>
            </a:lvl9pPr>
          </a:lstStyle>
          <a:p>
            <a:endParaRPr/>
          </a:p>
        </p:txBody>
      </p:sp>
      <p:sp>
        <p:nvSpPr>
          <p:cNvPr id="86" name="Google Shape;86;g283b8d79796_0_741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g283b8d79796_0_741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283b8d79796_0_741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пись">
  <p:cSld name="Заголовок и подпись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83b8d79796_0_748"/>
          <p:cNvSpPr txBox="1">
            <a:spLocks noGrp="1"/>
          </p:cNvSpPr>
          <p:nvPr>
            <p:ph type="title"/>
          </p:nvPr>
        </p:nvSpPr>
        <p:spPr>
          <a:xfrm>
            <a:off x="1484312" y="685800"/>
            <a:ext cx="100188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283b8d79796_0_748"/>
          <p:cNvSpPr txBox="1">
            <a:spLocks noGrp="1"/>
          </p:cNvSpPr>
          <p:nvPr>
            <p:ph type="body" idx="1"/>
          </p:nvPr>
        </p:nvSpPr>
        <p:spPr>
          <a:xfrm>
            <a:off x="1484312" y="4343400"/>
            <a:ext cx="100188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9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61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g283b8d79796_0_748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283b8d79796_0_748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283b8d79796_0_748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 с подписью">
  <p:cSld name="Цитата с подписью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83b8d79796_0_754"/>
          <p:cNvSpPr txBox="1"/>
          <p:nvPr/>
        </p:nvSpPr>
        <p:spPr>
          <a:xfrm>
            <a:off x="1598612" y="863023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bel"/>
              <a:buNone/>
            </a:pPr>
            <a:r>
              <a:rPr lang="uk-UA" sz="8000" b="0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“</a:t>
            </a:r>
            <a:endParaRPr/>
          </a:p>
        </p:txBody>
      </p:sp>
      <p:sp>
        <p:nvSpPr>
          <p:cNvPr id="97" name="Google Shape;97;g283b8d79796_0_754"/>
          <p:cNvSpPr txBox="1"/>
          <p:nvPr/>
        </p:nvSpPr>
        <p:spPr>
          <a:xfrm>
            <a:off x="10893425" y="2819399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bel"/>
              <a:buNone/>
            </a:pPr>
            <a:r>
              <a:rPr lang="uk-UA" sz="8000" b="0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”</a:t>
            </a:r>
            <a:endParaRPr/>
          </a:p>
        </p:txBody>
      </p:sp>
      <p:sp>
        <p:nvSpPr>
          <p:cNvPr id="98" name="Google Shape;98;g283b8d79796_0_754"/>
          <p:cNvSpPr txBox="1">
            <a:spLocks noGrp="1"/>
          </p:cNvSpPr>
          <p:nvPr>
            <p:ph type="title"/>
          </p:nvPr>
        </p:nvSpPr>
        <p:spPr>
          <a:xfrm>
            <a:off x="2208212" y="685800"/>
            <a:ext cx="89901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283b8d79796_0_754"/>
          <p:cNvSpPr txBox="1">
            <a:spLocks noGrp="1"/>
          </p:cNvSpPr>
          <p:nvPr>
            <p:ph type="body" idx="1"/>
          </p:nvPr>
        </p:nvSpPr>
        <p:spPr>
          <a:xfrm>
            <a:off x="2436811" y="3428999"/>
            <a:ext cx="85329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2610"/>
              <a:buFont typeface="Corbel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900"/>
              <a:buFont typeface="Corbel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610"/>
              <a:buFont typeface="Corbel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2320"/>
              <a:buFont typeface="Corbel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2030"/>
              <a:buFont typeface="Corbel"/>
              <a:buNone/>
              <a:defRPr/>
            </a:lvl5pPr>
            <a:lvl6pPr marL="2743200" lvl="5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6pPr>
            <a:lvl7pPr marL="3200400" lvl="6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7pPr>
            <a:lvl8pPr marL="3657600" lvl="7" indent="-394334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8pPr>
            <a:lvl9pPr marL="4114800" lvl="8" indent="-394334" algn="l">
              <a:spcBef>
                <a:spcPts val="600"/>
              </a:spcBef>
              <a:spcAft>
                <a:spcPts val="600"/>
              </a:spcAft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g283b8d79796_0_754"/>
          <p:cNvSpPr txBox="1">
            <a:spLocks noGrp="1"/>
          </p:cNvSpPr>
          <p:nvPr>
            <p:ph type="body" idx="2"/>
          </p:nvPr>
        </p:nvSpPr>
        <p:spPr>
          <a:xfrm>
            <a:off x="1484311" y="4343400"/>
            <a:ext cx="100188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9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61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g283b8d79796_0_754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283b8d79796_0_754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283b8d79796_0_754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очка имени">
  <p:cSld name="Карточка имени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83b8d79796_0_763"/>
          <p:cNvSpPr txBox="1">
            <a:spLocks noGrp="1"/>
          </p:cNvSpPr>
          <p:nvPr>
            <p:ph type="title"/>
          </p:nvPr>
        </p:nvSpPr>
        <p:spPr>
          <a:xfrm>
            <a:off x="1484313" y="3308581"/>
            <a:ext cx="100188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283b8d79796_0_763"/>
          <p:cNvSpPr txBox="1">
            <a:spLocks noGrp="1"/>
          </p:cNvSpPr>
          <p:nvPr>
            <p:ph type="body" idx="1"/>
          </p:nvPr>
        </p:nvSpPr>
        <p:spPr>
          <a:xfrm>
            <a:off x="1484312" y="4777381"/>
            <a:ext cx="100188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29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61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g283b8d79796_0_763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283b8d79796_0_763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283b8d79796_0_763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 карточки имени">
  <p:cSld name="Цитата карточки имени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83b8d79796_0_769"/>
          <p:cNvSpPr txBox="1"/>
          <p:nvPr/>
        </p:nvSpPr>
        <p:spPr>
          <a:xfrm>
            <a:off x="1598612" y="863023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bel"/>
              <a:buNone/>
            </a:pPr>
            <a:r>
              <a:rPr lang="uk-UA" sz="8000" b="0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“</a:t>
            </a:r>
            <a:endParaRPr/>
          </a:p>
        </p:txBody>
      </p:sp>
      <p:sp>
        <p:nvSpPr>
          <p:cNvPr id="112" name="Google Shape;112;g283b8d79796_0_769"/>
          <p:cNvSpPr txBox="1"/>
          <p:nvPr/>
        </p:nvSpPr>
        <p:spPr>
          <a:xfrm>
            <a:off x="10893425" y="2819399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bel"/>
              <a:buNone/>
            </a:pPr>
            <a:r>
              <a:rPr lang="uk-UA" sz="8000" b="0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”</a:t>
            </a:r>
            <a:endParaRPr/>
          </a:p>
        </p:txBody>
      </p:sp>
      <p:sp>
        <p:nvSpPr>
          <p:cNvPr id="113" name="Google Shape;113;g283b8d79796_0_769"/>
          <p:cNvSpPr txBox="1">
            <a:spLocks noGrp="1"/>
          </p:cNvSpPr>
          <p:nvPr>
            <p:ph type="title"/>
          </p:nvPr>
        </p:nvSpPr>
        <p:spPr>
          <a:xfrm>
            <a:off x="2208212" y="685800"/>
            <a:ext cx="89901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283b8d79796_0_769"/>
          <p:cNvSpPr txBox="1">
            <a:spLocks noGrp="1"/>
          </p:cNvSpPr>
          <p:nvPr>
            <p:ph type="body" idx="1"/>
          </p:nvPr>
        </p:nvSpPr>
        <p:spPr>
          <a:xfrm>
            <a:off x="1484313" y="3886200"/>
            <a:ext cx="100188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spcBef>
                <a:spcPts val="480"/>
              </a:spcBef>
              <a:spcAft>
                <a:spcPts val="0"/>
              </a:spcAft>
              <a:buSzPts val="348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2pPr>
            <a:lvl3pPr marL="1371600" lvl="2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3pPr>
            <a:lvl4pPr marL="1828800" lvl="3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4pPr>
            <a:lvl5pPr marL="2286000" lvl="4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5pPr>
            <a:lvl6pPr marL="2743200" lvl="5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6pPr>
            <a:lvl7pPr marL="3200400" lvl="6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7pPr>
            <a:lvl8pPr marL="3657600" lvl="7" indent="-394334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8pPr>
            <a:lvl9pPr marL="4114800" lvl="8" indent="-394334" algn="l">
              <a:spcBef>
                <a:spcPts val="600"/>
              </a:spcBef>
              <a:spcAft>
                <a:spcPts val="600"/>
              </a:spcAft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283b8d79796_0_769"/>
          <p:cNvSpPr txBox="1">
            <a:spLocks noGrp="1"/>
          </p:cNvSpPr>
          <p:nvPr>
            <p:ph type="body" idx="2"/>
          </p:nvPr>
        </p:nvSpPr>
        <p:spPr>
          <a:xfrm>
            <a:off x="1484312" y="4775200"/>
            <a:ext cx="100188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360"/>
              </a:spcBef>
              <a:spcAft>
                <a:spcPts val="0"/>
              </a:spcAft>
              <a:buSzPts val="261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61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g283b8d79796_0_769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283b8d79796_0_769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283b8d79796_0_769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стина или ложь">
  <p:cSld name="Истина или ложь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83b8d79796_0_778"/>
          <p:cNvSpPr txBox="1">
            <a:spLocks noGrp="1"/>
          </p:cNvSpPr>
          <p:nvPr>
            <p:ph type="title"/>
          </p:nvPr>
        </p:nvSpPr>
        <p:spPr>
          <a:xfrm>
            <a:off x="1484313" y="685800"/>
            <a:ext cx="10018800" cy="27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283b8d79796_0_778"/>
          <p:cNvSpPr txBox="1">
            <a:spLocks noGrp="1"/>
          </p:cNvSpPr>
          <p:nvPr>
            <p:ph type="body" idx="1"/>
          </p:nvPr>
        </p:nvSpPr>
        <p:spPr>
          <a:xfrm>
            <a:off x="1484312" y="3505200"/>
            <a:ext cx="10018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4060"/>
              <a:buNone/>
              <a:defRPr sz="2800" b="0" cap="none">
                <a:solidFill>
                  <a:schemeClr val="dk1"/>
                </a:solidFill>
              </a:defRPr>
            </a:lvl1pPr>
            <a:lvl2pPr marL="914400" lvl="1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2pPr>
            <a:lvl3pPr marL="1371600" lvl="2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3pPr>
            <a:lvl4pPr marL="1828800" lvl="3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4pPr>
            <a:lvl5pPr marL="2286000" lvl="4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5pPr>
            <a:lvl6pPr marL="2743200" lvl="5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6pPr>
            <a:lvl7pPr marL="3200400" lvl="6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7pPr>
            <a:lvl8pPr marL="3657600" lvl="7" indent="-394334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8pPr>
            <a:lvl9pPr marL="4114800" lvl="8" indent="-394334" algn="l">
              <a:spcBef>
                <a:spcPts val="600"/>
              </a:spcBef>
              <a:spcAft>
                <a:spcPts val="600"/>
              </a:spcAft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g283b8d79796_0_778"/>
          <p:cNvSpPr txBox="1">
            <a:spLocks noGrp="1"/>
          </p:cNvSpPr>
          <p:nvPr>
            <p:ph type="body" idx="2"/>
          </p:nvPr>
        </p:nvSpPr>
        <p:spPr>
          <a:xfrm>
            <a:off x="1484311" y="4343400"/>
            <a:ext cx="100188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261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61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g283b8d79796_0_778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283b8d79796_0_778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283b8d79796_0_778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83b8d79796_0_785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283b8d79796_0_785"/>
          <p:cNvSpPr txBox="1">
            <a:spLocks noGrp="1"/>
          </p:cNvSpPr>
          <p:nvPr>
            <p:ph type="body" idx="1"/>
          </p:nvPr>
        </p:nvSpPr>
        <p:spPr>
          <a:xfrm rot="5400000">
            <a:off x="4931523" y="-780301"/>
            <a:ext cx="3124200" cy="10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4335" algn="l">
              <a:spcBef>
                <a:spcPts val="360"/>
              </a:spcBef>
              <a:spcAft>
                <a:spcPts val="0"/>
              </a:spcAft>
              <a:buSzPts val="2610"/>
              <a:buChar char="•"/>
              <a:defRPr/>
            </a:lvl1pPr>
            <a:lvl2pPr marL="914400" lvl="1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2pPr>
            <a:lvl3pPr marL="1371600" lvl="2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3pPr>
            <a:lvl4pPr marL="1828800" lvl="3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4pPr>
            <a:lvl5pPr marL="2286000" lvl="4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5pPr>
            <a:lvl6pPr marL="2743200" lvl="5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6pPr>
            <a:lvl7pPr marL="3200400" lvl="6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7pPr>
            <a:lvl8pPr marL="3657600" lvl="7" indent="-394334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8pPr>
            <a:lvl9pPr marL="4114800" lvl="8" indent="-394334" algn="l">
              <a:spcBef>
                <a:spcPts val="600"/>
              </a:spcBef>
              <a:spcAft>
                <a:spcPts val="600"/>
              </a:spcAft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g283b8d79796_0_785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283b8d79796_0_785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283b8d79796_0_785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83b8d79796_0_791"/>
          <p:cNvSpPr txBox="1">
            <a:spLocks noGrp="1"/>
          </p:cNvSpPr>
          <p:nvPr>
            <p:ph type="title"/>
          </p:nvPr>
        </p:nvSpPr>
        <p:spPr>
          <a:xfrm rot="5400000">
            <a:off x="8065174" y="2353350"/>
            <a:ext cx="5105400" cy="17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283b8d79796_0_791"/>
          <p:cNvSpPr txBox="1">
            <a:spLocks noGrp="1"/>
          </p:cNvSpPr>
          <p:nvPr>
            <p:ph type="body" idx="1"/>
          </p:nvPr>
        </p:nvSpPr>
        <p:spPr>
          <a:xfrm rot="5400000">
            <a:off x="2941554" y="-771300"/>
            <a:ext cx="5105400" cy="80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4335" algn="l">
              <a:spcBef>
                <a:spcPts val="360"/>
              </a:spcBef>
              <a:spcAft>
                <a:spcPts val="0"/>
              </a:spcAft>
              <a:buSzPts val="2610"/>
              <a:buChar char="•"/>
              <a:defRPr/>
            </a:lvl1pPr>
            <a:lvl2pPr marL="914400" lvl="1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2pPr>
            <a:lvl3pPr marL="1371600" lvl="2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3pPr>
            <a:lvl4pPr marL="1828800" lvl="3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4pPr>
            <a:lvl5pPr marL="2286000" lvl="4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5pPr>
            <a:lvl6pPr marL="2743200" lvl="5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6pPr>
            <a:lvl7pPr marL="3200400" lvl="6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7pPr>
            <a:lvl8pPr marL="3657600" lvl="7" indent="-394334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8pPr>
            <a:lvl9pPr marL="4114800" lvl="8" indent="-394334" algn="l">
              <a:spcBef>
                <a:spcPts val="600"/>
              </a:spcBef>
              <a:spcAft>
                <a:spcPts val="600"/>
              </a:spcAft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g283b8d79796_0_791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g283b8d79796_0_791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283b8d79796_0_791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283b8d79796_0_690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g283b8d79796_0_690"/>
          <p:cNvSpPr txBox="1">
            <a:spLocks noGrp="1"/>
          </p:cNvSpPr>
          <p:nvPr>
            <p:ph type="body" idx="1"/>
          </p:nvPr>
        </p:nvSpPr>
        <p:spPr>
          <a:xfrm>
            <a:off x="1484310" y="2666999"/>
            <a:ext cx="100188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94335" algn="l">
              <a:spcBef>
                <a:spcPts val="360"/>
              </a:spcBef>
              <a:spcAft>
                <a:spcPts val="0"/>
              </a:spcAft>
              <a:buSzPts val="2610"/>
              <a:buChar char="•"/>
              <a:defRPr/>
            </a:lvl1pPr>
            <a:lvl2pPr marL="914400" lvl="1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2pPr>
            <a:lvl3pPr marL="1371600" lvl="2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3pPr>
            <a:lvl4pPr marL="1828800" lvl="3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4pPr>
            <a:lvl5pPr marL="2286000" lvl="4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5pPr>
            <a:lvl6pPr marL="2743200" lvl="5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6pPr>
            <a:lvl7pPr marL="3200400" lvl="6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7pPr>
            <a:lvl8pPr marL="3657600" lvl="7" indent="-394334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8pPr>
            <a:lvl9pPr marL="4114800" lvl="8" indent="-394334" algn="l">
              <a:spcBef>
                <a:spcPts val="600"/>
              </a:spcBef>
              <a:spcAft>
                <a:spcPts val="600"/>
              </a:spcAft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g283b8d79796_0_690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g283b8d79796_0_690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g283b8d79796_0_690"/>
          <p:cNvSpPr txBox="1">
            <a:spLocks noGrp="1"/>
          </p:cNvSpPr>
          <p:nvPr>
            <p:ph type="sldNum" idx="12"/>
          </p:nvPr>
        </p:nvSpPr>
        <p:spPr>
          <a:xfrm>
            <a:off x="10951856" y="5867131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83b8d79796_0_696"/>
          <p:cNvSpPr txBox="1">
            <a:spLocks noGrp="1"/>
          </p:cNvSpPr>
          <p:nvPr>
            <p:ph type="title"/>
          </p:nvPr>
        </p:nvSpPr>
        <p:spPr>
          <a:xfrm>
            <a:off x="2572279" y="2666999"/>
            <a:ext cx="8930700" cy="21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g283b8d79796_0_696"/>
          <p:cNvSpPr txBox="1">
            <a:spLocks noGrp="1"/>
          </p:cNvSpPr>
          <p:nvPr>
            <p:ph type="body" idx="1"/>
          </p:nvPr>
        </p:nvSpPr>
        <p:spPr>
          <a:xfrm>
            <a:off x="2572278" y="4777381"/>
            <a:ext cx="89307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29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61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g283b8d79796_0_696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g283b8d79796_0_696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g283b8d79796_0_696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83b8d79796_0_702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g283b8d79796_0_702"/>
          <p:cNvSpPr txBox="1">
            <a:spLocks noGrp="1"/>
          </p:cNvSpPr>
          <p:nvPr>
            <p:ph type="body" idx="1"/>
          </p:nvPr>
        </p:nvSpPr>
        <p:spPr>
          <a:xfrm>
            <a:off x="1484312" y="2666999"/>
            <a:ext cx="48951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94335" algn="l">
              <a:spcBef>
                <a:spcPts val="360"/>
              </a:spcBef>
              <a:spcAft>
                <a:spcPts val="0"/>
              </a:spcAft>
              <a:buSzPts val="2610"/>
              <a:buChar char="•"/>
              <a:defRPr sz="1800"/>
            </a:lvl1pPr>
            <a:lvl2pPr marL="914400" lvl="1" indent="-375919" algn="l">
              <a:spcBef>
                <a:spcPts val="600"/>
              </a:spcBef>
              <a:spcAft>
                <a:spcPts val="0"/>
              </a:spcAft>
              <a:buSzPts val="2320"/>
              <a:buChar char="•"/>
              <a:defRPr sz="1600"/>
            </a:lvl2pPr>
            <a:lvl3pPr marL="1371600" lvl="2" indent="-357505" algn="l">
              <a:spcBef>
                <a:spcPts val="600"/>
              </a:spcBef>
              <a:spcAft>
                <a:spcPts val="0"/>
              </a:spcAft>
              <a:buSzPts val="2030"/>
              <a:buChar char="•"/>
              <a:defRPr sz="1400"/>
            </a:lvl3pPr>
            <a:lvl4pPr marL="1828800" lvl="3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4pPr>
            <a:lvl5pPr marL="2286000" lvl="4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5pPr>
            <a:lvl6pPr marL="2743200" lvl="5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6pPr>
            <a:lvl7pPr marL="3200400" lvl="6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7pPr>
            <a:lvl8pPr marL="3657600" lvl="7" indent="-339090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8pPr>
            <a:lvl9pPr marL="4114800" lvl="8" indent="-339090" algn="l">
              <a:spcBef>
                <a:spcPts val="600"/>
              </a:spcBef>
              <a:spcAft>
                <a:spcPts val="600"/>
              </a:spcAft>
              <a:buSzPts val="174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g283b8d79796_0_702"/>
          <p:cNvSpPr txBox="1">
            <a:spLocks noGrp="1"/>
          </p:cNvSpPr>
          <p:nvPr>
            <p:ph type="body" idx="2"/>
          </p:nvPr>
        </p:nvSpPr>
        <p:spPr>
          <a:xfrm>
            <a:off x="6607967" y="2667000"/>
            <a:ext cx="48951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94335" algn="l">
              <a:spcBef>
                <a:spcPts val="360"/>
              </a:spcBef>
              <a:spcAft>
                <a:spcPts val="0"/>
              </a:spcAft>
              <a:buSzPts val="2610"/>
              <a:buChar char="•"/>
              <a:defRPr sz="1800"/>
            </a:lvl1pPr>
            <a:lvl2pPr marL="914400" lvl="1" indent="-375919" algn="l">
              <a:spcBef>
                <a:spcPts val="600"/>
              </a:spcBef>
              <a:spcAft>
                <a:spcPts val="0"/>
              </a:spcAft>
              <a:buSzPts val="2320"/>
              <a:buChar char="•"/>
              <a:defRPr sz="1600"/>
            </a:lvl2pPr>
            <a:lvl3pPr marL="1371600" lvl="2" indent="-357505" algn="l">
              <a:spcBef>
                <a:spcPts val="600"/>
              </a:spcBef>
              <a:spcAft>
                <a:spcPts val="0"/>
              </a:spcAft>
              <a:buSzPts val="2030"/>
              <a:buChar char="•"/>
              <a:defRPr sz="1400"/>
            </a:lvl3pPr>
            <a:lvl4pPr marL="1828800" lvl="3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4pPr>
            <a:lvl5pPr marL="2286000" lvl="4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5pPr>
            <a:lvl6pPr marL="2743200" lvl="5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6pPr>
            <a:lvl7pPr marL="3200400" lvl="6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7pPr>
            <a:lvl8pPr marL="3657600" lvl="7" indent="-339090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8pPr>
            <a:lvl9pPr marL="4114800" lvl="8" indent="-339090" algn="l">
              <a:spcBef>
                <a:spcPts val="600"/>
              </a:spcBef>
              <a:spcAft>
                <a:spcPts val="600"/>
              </a:spcAft>
              <a:buSzPts val="1740"/>
              <a:buChar char="•"/>
              <a:defRPr sz="1200"/>
            </a:lvl9pPr>
          </a:lstStyle>
          <a:p>
            <a:endParaRPr/>
          </a:p>
        </p:txBody>
      </p:sp>
      <p:sp>
        <p:nvSpPr>
          <p:cNvPr id="47" name="Google Shape;47;g283b8d79796_0_702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283b8d79796_0_702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g283b8d79796_0_702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83b8d79796_0_709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283b8d79796_0_709"/>
          <p:cNvSpPr txBox="1">
            <a:spLocks noGrp="1"/>
          </p:cNvSpPr>
          <p:nvPr>
            <p:ph type="body" idx="1"/>
          </p:nvPr>
        </p:nvSpPr>
        <p:spPr>
          <a:xfrm>
            <a:off x="1772179" y="2658533"/>
            <a:ext cx="46071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4060"/>
              <a:buNone/>
              <a:defRPr sz="2800" b="0">
                <a:solidFill>
                  <a:srgbClr val="1186C3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9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61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232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g283b8d79796_0_709"/>
          <p:cNvSpPr txBox="1">
            <a:spLocks noGrp="1"/>
          </p:cNvSpPr>
          <p:nvPr>
            <p:ph type="body" idx="2"/>
          </p:nvPr>
        </p:nvSpPr>
        <p:spPr>
          <a:xfrm>
            <a:off x="1484311" y="3335337"/>
            <a:ext cx="4895100" cy="24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4335" algn="l">
              <a:spcBef>
                <a:spcPts val="360"/>
              </a:spcBef>
              <a:spcAft>
                <a:spcPts val="0"/>
              </a:spcAft>
              <a:buSzPts val="2610"/>
              <a:buChar char="•"/>
              <a:defRPr sz="1800"/>
            </a:lvl1pPr>
            <a:lvl2pPr marL="914400" lvl="1" indent="-375919" algn="l">
              <a:spcBef>
                <a:spcPts val="600"/>
              </a:spcBef>
              <a:spcAft>
                <a:spcPts val="0"/>
              </a:spcAft>
              <a:buSzPts val="2320"/>
              <a:buChar char="•"/>
              <a:defRPr sz="1600"/>
            </a:lvl2pPr>
            <a:lvl3pPr marL="1371600" lvl="2" indent="-357505" algn="l">
              <a:spcBef>
                <a:spcPts val="600"/>
              </a:spcBef>
              <a:spcAft>
                <a:spcPts val="0"/>
              </a:spcAft>
              <a:buSzPts val="2030"/>
              <a:buChar char="•"/>
              <a:defRPr sz="1400"/>
            </a:lvl3pPr>
            <a:lvl4pPr marL="1828800" lvl="3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4pPr>
            <a:lvl5pPr marL="2286000" lvl="4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5pPr>
            <a:lvl6pPr marL="2743200" lvl="5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6pPr>
            <a:lvl7pPr marL="3200400" lvl="6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7pPr>
            <a:lvl8pPr marL="3657600" lvl="7" indent="-339090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8pPr>
            <a:lvl9pPr marL="4114800" lvl="8" indent="-339090" algn="l">
              <a:spcBef>
                <a:spcPts val="600"/>
              </a:spcBef>
              <a:spcAft>
                <a:spcPts val="600"/>
              </a:spcAft>
              <a:buSzPts val="1740"/>
              <a:buChar char="•"/>
              <a:defRPr sz="1200"/>
            </a:lvl9pPr>
          </a:lstStyle>
          <a:p>
            <a:endParaRPr/>
          </a:p>
        </p:txBody>
      </p:sp>
      <p:sp>
        <p:nvSpPr>
          <p:cNvPr id="54" name="Google Shape;54;g283b8d79796_0_709"/>
          <p:cNvSpPr txBox="1">
            <a:spLocks noGrp="1"/>
          </p:cNvSpPr>
          <p:nvPr>
            <p:ph type="body" idx="3"/>
          </p:nvPr>
        </p:nvSpPr>
        <p:spPr>
          <a:xfrm>
            <a:off x="6880487" y="2667000"/>
            <a:ext cx="46224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4060"/>
              <a:buNone/>
              <a:defRPr sz="2800" b="0">
                <a:solidFill>
                  <a:srgbClr val="1186C3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9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61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232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g283b8d79796_0_709"/>
          <p:cNvSpPr txBox="1">
            <a:spLocks noGrp="1"/>
          </p:cNvSpPr>
          <p:nvPr>
            <p:ph type="body" idx="4"/>
          </p:nvPr>
        </p:nvSpPr>
        <p:spPr>
          <a:xfrm>
            <a:off x="6607967" y="3335337"/>
            <a:ext cx="4895100" cy="24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4335" algn="l">
              <a:spcBef>
                <a:spcPts val="360"/>
              </a:spcBef>
              <a:spcAft>
                <a:spcPts val="0"/>
              </a:spcAft>
              <a:buSzPts val="2610"/>
              <a:buChar char="•"/>
              <a:defRPr sz="1800"/>
            </a:lvl1pPr>
            <a:lvl2pPr marL="914400" lvl="1" indent="-375919" algn="l">
              <a:spcBef>
                <a:spcPts val="600"/>
              </a:spcBef>
              <a:spcAft>
                <a:spcPts val="0"/>
              </a:spcAft>
              <a:buSzPts val="2320"/>
              <a:buChar char="•"/>
              <a:defRPr sz="1600"/>
            </a:lvl2pPr>
            <a:lvl3pPr marL="1371600" lvl="2" indent="-357505" algn="l">
              <a:spcBef>
                <a:spcPts val="600"/>
              </a:spcBef>
              <a:spcAft>
                <a:spcPts val="0"/>
              </a:spcAft>
              <a:buSzPts val="2030"/>
              <a:buChar char="•"/>
              <a:defRPr sz="1400"/>
            </a:lvl3pPr>
            <a:lvl4pPr marL="1828800" lvl="3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4pPr>
            <a:lvl5pPr marL="2286000" lvl="4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5pPr>
            <a:lvl6pPr marL="2743200" lvl="5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6pPr>
            <a:lvl7pPr marL="3200400" lvl="6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7pPr>
            <a:lvl8pPr marL="3657600" lvl="7" indent="-339090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8pPr>
            <a:lvl9pPr marL="4114800" lvl="8" indent="-339090" algn="l">
              <a:spcBef>
                <a:spcPts val="600"/>
              </a:spcBef>
              <a:spcAft>
                <a:spcPts val="600"/>
              </a:spcAft>
              <a:buSzPts val="1740"/>
              <a:buChar char="•"/>
              <a:defRPr sz="1200"/>
            </a:lvl9pPr>
          </a:lstStyle>
          <a:p>
            <a:endParaRPr/>
          </a:p>
        </p:txBody>
      </p:sp>
      <p:sp>
        <p:nvSpPr>
          <p:cNvPr id="56" name="Google Shape;56;g283b8d79796_0_709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g283b8d79796_0_709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g283b8d79796_0_709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83b8d79796_0_718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g283b8d79796_0_718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g283b8d79796_0_718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283b8d79796_0_718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83b8d79796_0_723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g283b8d79796_0_723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g283b8d79796_0_723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83b8d79796_0_727"/>
          <p:cNvSpPr txBox="1">
            <a:spLocks noGrp="1"/>
          </p:cNvSpPr>
          <p:nvPr>
            <p:ph type="title"/>
          </p:nvPr>
        </p:nvSpPr>
        <p:spPr>
          <a:xfrm>
            <a:off x="1484312" y="1600200"/>
            <a:ext cx="3549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g283b8d79796_0_727"/>
          <p:cNvSpPr txBox="1">
            <a:spLocks noGrp="1"/>
          </p:cNvSpPr>
          <p:nvPr>
            <p:ph type="body" idx="1"/>
          </p:nvPr>
        </p:nvSpPr>
        <p:spPr>
          <a:xfrm>
            <a:off x="5262033" y="685799"/>
            <a:ext cx="62409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12750" algn="l">
              <a:spcBef>
                <a:spcPts val="400"/>
              </a:spcBef>
              <a:spcAft>
                <a:spcPts val="0"/>
              </a:spcAft>
              <a:buSzPts val="2900"/>
              <a:buChar char="•"/>
              <a:defRPr sz="2000"/>
            </a:lvl1pPr>
            <a:lvl2pPr marL="914400" lvl="1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 sz="1800"/>
            </a:lvl2pPr>
            <a:lvl3pPr marL="1371600" lvl="2" indent="-375919" algn="l">
              <a:spcBef>
                <a:spcPts val="600"/>
              </a:spcBef>
              <a:spcAft>
                <a:spcPts val="0"/>
              </a:spcAft>
              <a:buSzPts val="2320"/>
              <a:buChar char="•"/>
              <a:defRPr sz="1600"/>
            </a:lvl3pPr>
            <a:lvl4pPr marL="1828800" lvl="3" indent="-357505" algn="l">
              <a:spcBef>
                <a:spcPts val="600"/>
              </a:spcBef>
              <a:spcAft>
                <a:spcPts val="0"/>
              </a:spcAft>
              <a:buSzPts val="2030"/>
              <a:buChar char="•"/>
              <a:defRPr sz="1400"/>
            </a:lvl4pPr>
            <a:lvl5pPr marL="2286000" lvl="4" indent="-357504" algn="l">
              <a:spcBef>
                <a:spcPts val="600"/>
              </a:spcBef>
              <a:spcAft>
                <a:spcPts val="0"/>
              </a:spcAft>
              <a:buSzPts val="2030"/>
              <a:buChar char="•"/>
              <a:defRPr sz="1400"/>
            </a:lvl5pPr>
            <a:lvl6pPr marL="2743200" lvl="5" indent="-357504" algn="l">
              <a:spcBef>
                <a:spcPts val="600"/>
              </a:spcBef>
              <a:spcAft>
                <a:spcPts val="0"/>
              </a:spcAft>
              <a:buSzPts val="2030"/>
              <a:buChar char="•"/>
              <a:defRPr sz="1400"/>
            </a:lvl6pPr>
            <a:lvl7pPr marL="3200400" lvl="6" indent="-357504" algn="l">
              <a:spcBef>
                <a:spcPts val="600"/>
              </a:spcBef>
              <a:spcAft>
                <a:spcPts val="0"/>
              </a:spcAft>
              <a:buSzPts val="2030"/>
              <a:buChar char="•"/>
              <a:defRPr sz="1400"/>
            </a:lvl7pPr>
            <a:lvl8pPr marL="3657600" lvl="7" indent="-357504" algn="l">
              <a:spcBef>
                <a:spcPts val="600"/>
              </a:spcBef>
              <a:spcAft>
                <a:spcPts val="0"/>
              </a:spcAft>
              <a:buSzPts val="2030"/>
              <a:buChar char="•"/>
              <a:defRPr sz="1400"/>
            </a:lvl8pPr>
            <a:lvl9pPr marL="4114800" lvl="8" indent="-357504" algn="l">
              <a:spcBef>
                <a:spcPts val="600"/>
              </a:spcBef>
              <a:spcAft>
                <a:spcPts val="600"/>
              </a:spcAft>
              <a:buSzPts val="2030"/>
              <a:buChar char="•"/>
              <a:defRPr sz="1400"/>
            </a:lvl9pPr>
          </a:lstStyle>
          <a:p>
            <a:endParaRPr/>
          </a:p>
        </p:txBody>
      </p:sp>
      <p:sp>
        <p:nvSpPr>
          <p:cNvPr id="71" name="Google Shape;71;g283b8d79796_0_727"/>
          <p:cNvSpPr txBox="1">
            <a:spLocks noGrp="1"/>
          </p:cNvSpPr>
          <p:nvPr>
            <p:ph type="body" idx="2"/>
          </p:nvPr>
        </p:nvSpPr>
        <p:spPr>
          <a:xfrm>
            <a:off x="1484312" y="2971800"/>
            <a:ext cx="3549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232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74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305"/>
              <a:buNone/>
              <a:defRPr sz="900"/>
            </a:lvl9pPr>
          </a:lstStyle>
          <a:p>
            <a:endParaRPr/>
          </a:p>
        </p:txBody>
      </p:sp>
      <p:sp>
        <p:nvSpPr>
          <p:cNvPr id="72" name="Google Shape;72;g283b8d79796_0_727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283b8d79796_0_727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g283b8d79796_0_727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83b8d79796_0_734"/>
          <p:cNvSpPr txBox="1">
            <a:spLocks noGrp="1"/>
          </p:cNvSpPr>
          <p:nvPr>
            <p:ph type="title"/>
          </p:nvPr>
        </p:nvSpPr>
        <p:spPr>
          <a:xfrm>
            <a:off x="1482724" y="1752599"/>
            <a:ext cx="54261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g283b8d79796_0_734"/>
          <p:cNvSpPr>
            <a:spLocks noGrp="1"/>
          </p:cNvSpPr>
          <p:nvPr>
            <p:ph type="pic" idx="2"/>
          </p:nvPr>
        </p:nvSpPr>
        <p:spPr>
          <a:xfrm>
            <a:off x="7594682" y="914400"/>
            <a:ext cx="3281100" cy="4572000"/>
          </a:xfrm>
          <a:prstGeom prst="roundRect">
            <a:avLst>
              <a:gd name="adj" fmla="val 4280"/>
            </a:avLst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g283b8d79796_0_734"/>
          <p:cNvSpPr txBox="1">
            <a:spLocks noGrp="1"/>
          </p:cNvSpPr>
          <p:nvPr>
            <p:ph type="body" idx="1"/>
          </p:nvPr>
        </p:nvSpPr>
        <p:spPr>
          <a:xfrm>
            <a:off x="1482724" y="3124199"/>
            <a:ext cx="54261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61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74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305"/>
              <a:buNone/>
              <a:defRPr sz="900"/>
            </a:lvl9pPr>
          </a:lstStyle>
          <a:p>
            <a:endParaRPr/>
          </a:p>
        </p:txBody>
      </p:sp>
      <p:sp>
        <p:nvSpPr>
          <p:cNvPr id="79" name="Google Shape;79;g283b8d79796_0_734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283b8d79796_0_734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g283b8d79796_0_734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g283b8d79796_0_664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7" name="Google Shape;7;g283b8d79796_0_664"/>
            <p:cNvSpPr/>
            <p:nvPr/>
          </p:nvSpPr>
          <p:spPr>
            <a:xfrm>
              <a:off x="1627188" y="0"/>
              <a:ext cx="1122362" cy="5329238"/>
            </a:xfrm>
            <a:custGeom>
              <a:avLst/>
              <a:gdLst/>
              <a:ahLst/>
              <a:cxnLst/>
              <a:rect l="l" t="t" r="r" b="b"/>
              <a:pathLst>
                <a:path w="707" h="3357" extrusionOk="0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8" name="Google Shape;8;g283b8d79796_0_664"/>
            <p:cNvSpPr/>
            <p:nvPr/>
          </p:nvSpPr>
          <p:spPr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l" t="t" r="r" b="b"/>
              <a:pathLst>
                <a:path w="704" h="3324" extrusionOk="0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9" name="Google Shape;9;g283b8d79796_0_664"/>
            <p:cNvSpPr/>
            <p:nvPr/>
          </p:nvSpPr>
          <p:spPr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l" t="t" r="r" b="b"/>
              <a:pathLst>
                <a:path w="774" h="1020" extrusionOk="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0" name="Google Shape;10;g283b8d79796_0_664"/>
            <p:cNvSpPr/>
            <p:nvPr/>
          </p:nvSpPr>
          <p:spPr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l" t="t" r="r" b="b"/>
              <a:pathLst>
                <a:path w="942" h="987" extrusionOk="0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982"/>
            </a:solidFill>
            <a:ln>
              <a:noFill/>
            </a:ln>
          </p:spPr>
        </p:sp>
        <p:sp>
          <p:nvSpPr>
            <p:cNvPr id="11" name="Google Shape;11;g283b8d79796_0_664"/>
            <p:cNvSpPr/>
            <p:nvPr/>
          </p:nvSpPr>
          <p:spPr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l" t="t" r="r" b="b"/>
              <a:pathLst>
                <a:path w="1342" h="990" extrusionOk="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186C3"/>
            </a:solidFill>
            <a:ln>
              <a:noFill/>
            </a:ln>
          </p:spPr>
        </p:sp>
        <p:sp>
          <p:nvSpPr>
            <p:cNvPr id="12" name="Google Shape;12;g283b8d79796_0_664"/>
            <p:cNvSpPr/>
            <p:nvPr/>
          </p:nvSpPr>
          <p:spPr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l" t="t" r="r" b="b"/>
              <a:pathLst>
                <a:path w="1068" h="1020" extrusionOk="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</p:sp>
      </p:grpSp>
      <p:sp>
        <p:nvSpPr>
          <p:cNvPr id="13" name="Google Shape;13;g283b8d79796_0_664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 sz="4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g283b8d79796_0_664"/>
          <p:cNvSpPr txBox="1">
            <a:spLocks noGrp="1"/>
          </p:cNvSpPr>
          <p:nvPr>
            <p:ph type="body" idx="1"/>
          </p:nvPr>
        </p:nvSpPr>
        <p:spPr>
          <a:xfrm>
            <a:off x="1484310" y="2666999"/>
            <a:ext cx="100188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49580" algn="l" rtl="0">
              <a:spcBef>
                <a:spcPts val="480"/>
              </a:spcBef>
              <a:spcAft>
                <a:spcPts val="0"/>
              </a:spcAft>
              <a:buClr>
                <a:srgbClr val="1186C3"/>
              </a:buClr>
              <a:buSzPts val="34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412750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9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94335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61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75919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32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7504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03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7504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03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57504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03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57504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03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57504" algn="l" rtl="0">
              <a:spcBef>
                <a:spcPts val="600"/>
              </a:spcBef>
              <a:spcAft>
                <a:spcPts val="600"/>
              </a:spcAft>
              <a:buClr>
                <a:srgbClr val="1186C3"/>
              </a:buClr>
              <a:buSzPts val="203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5" name="Google Shape;15;g283b8d79796_0_664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6" name="Google Shape;16;g283b8d79796_0_664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7" name="Google Shape;17;g283b8d79796_0_664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edpuzzle.com/content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learningapps.org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assroomscreen.com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"/>
          <p:cNvSpPr txBox="1">
            <a:spLocks noGrp="1"/>
          </p:cNvSpPr>
          <p:nvPr>
            <p:ph type="ctrTitle"/>
          </p:nvPr>
        </p:nvSpPr>
        <p:spPr>
          <a:xfrm>
            <a:off x="1566041" y="0"/>
            <a:ext cx="10625959" cy="33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lnSpc>
                <a:spcPct val="90000"/>
              </a:lnSpc>
              <a:buSzPct val="100000"/>
            </a:pPr>
            <a:r>
              <a:rPr lang="uk-UA" sz="48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Підвищення ефективності уроків теоретичного навчання шляхом застосування інформаційних технологій</a:t>
            </a:r>
            <a:endParaRPr lang="uk-UA" sz="4800" b="1" dirty="0">
              <a:ln w="0"/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3" name="Google Shape;143;p1"/>
          <p:cNvSpPr txBox="1"/>
          <p:nvPr/>
        </p:nvSpPr>
        <p:spPr>
          <a:xfrm>
            <a:off x="6879020" y="4376073"/>
            <a:ext cx="4988018" cy="1873222"/>
          </a:xfrm>
          <a:prstGeom prst="snip2DiagRect">
            <a:avLst/>
          </a:prstGeom>
          <a:solidFill>
            <a:srgbClr val="1186C3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smtClean="0">
                <a:solidFill>
                  <a:schemeClr val="bg1"/>
                </a:solidFill>
              </a:rPr>
              <a:t>Сєрович Н.М.– </a:t>
            </a:r>
            <a:r>
              <a:rPr lang="uk-UA" sz="2400" dirty="0" smtClean="0">
                <a:solidFill>
                  <a:schemeClr val="bg1"/>
                </a:solidFill>
              </a:rPr>
              <a:t>викладач професійно-теоретичної підготовки, спеціаліст першої категорії</a:t>
            </a:r>
            <a:endParaRPr sz="2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F6657-3F3E-4711-AE2A-83CE60EA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523" y="0"/>
            <a:ext cx="3786854" cy="1008896"/>
          </a:xfrm>
        </p:spPr>
        <p:txBody>
          <a:bodyPr>
            <a:normAutofit/>
          </a:bodyPr>
          <a:lstStyle/>
          <a:p>
            <a:r>
              <a:rPr lang="uk-UA" sz="5400" b="1" spc="300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Функції</a:t>
            </a:r>
            <a:endParaRPr lang="uk-UA" sz="5400" spc="300" dirty="0">
              <a:ln w="3175" cmpd="sng">
                <a:solidFill>
                  <a:schemeClr val="accent1">
                    <a:lumMod val="75000"/>
                  </a:schemeClr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02939-2A26-4926-9F77-08A3ABE997E6}"/>
              </a:ext>
            </a:extLst>
          </p:cNvPr>
          <p:cNvSpPr txBox="1"/>
          <p:nvPr/>
        </p:nvSpPr>
        <p:spPr>
          <a:xfrm>
            <a:off x="1258801" y="2436547"/>
            <a:ext cx="2926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i="0" dirty="0">
                <a:solidFill>
                  <a:srgbClr val="202020"/>
                </a:solidFill>
                <a:effectLst/>
                <a:latin typeface="Arial Black" panose="020B0A04020102020204" pitchFamily="34" charset="0"/>
              </a:rPr>
              <a:t>Створення на основі шаблонів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FB9273-7E80-4695-B908-65D75D1B8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675" y="456847"/>
            <a:ext cx="2304764" cy="15400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A14EDA-D818-4365-A681-39977A87E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27" y="4616301"/>
            <a:ext cx="1933845" cy="15337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5E84DA-8FE7-4506-89D3-2805B7B5E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01" y="3746491"/>
            <a:ext cx="3205163" cy="16366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CE9DB4-B783-4C5F-A5E8-00D4D225C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65" y="619553"/>
            <a:ext cx="2181529" cy="17814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6E4B598-E741-4A11-91A3-85B2E75908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89" y="3299799"/>
            <a:ext cx="2095792" cy="17718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8F05311-0A20-43C5-9107-14BDB4C5D8E6}"/>
              </a:ext>
            </a:extLst>
          </p:cNvPr>
          <p:cNvSpPr txBox="1"/>
          <p:nvPr/>
        </p:nvSpPr>
        <p:spPr>
          <a:xfrm>
            <a:off x="9066843" y="5215503"/>
            <a:ext cx="27378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i="0" dirty="0">
                <a:solidFill>
                  <a:srgbClr val="202020"/>
                </a:solidFill>
                <a:effectLst/>
                <a:latin typeface="Arial Black" panose="020B0A04020102020204" pitchFamily="34" charset="0"/>
              </a:rPr>
              <a:t>Вбудовування у веб-сайт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D17688-9572-4A46-92A5-D0DFF4C71AAE}"/>
              </a:ext>
            </a:extLst>
          </p:cNvPr>
          <p:cNvSpPr txBox="1"/>
          <p:nvPr/>
        </p:nvSpPr>
        <p:spPr>
          <a:xfrm>
            <a:off x="4185056" y="6145620"/>
            <a:ext cx="46523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i="0" dirty="0">
                <a:solidFill>
                  <a:srgbClr val="202020"/>
                </a:solidFill>
                <a:effectLst/>
                <a:latin typeface="Arial Black" panose="020B0A04020102020204" pitchFamily="34" charset="0"/>
              </a:rPr>
              <a:t>Надання доступу до вправ через соціальні мережі колегам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6CD5DC-8862-40F8-9032-10C87677EBCA}"/>
              </a:ext>
            </a:extLst>
          </p:cNvPr>
          <p:cNvSpPr txBox="1"/>
          <p:nvPr/>
        </p:nvSpPr>
        <p:spPr>
          <a:xfrm>
            <a:off x="7592872" y="2103322"/>
            <a:ext cx="44972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0" i="0" dirty="0" smtClean="0">
                <a:solidFill>
                  <a:srgbClr val="202020"/>
                </a:solidFill>
                <a:effectLst/>
                <a:latin typeface="Arial Black" panose="020B0A04020102020204" pitchFamily="34" charset="0"/>
              </a:rPr>
              <a:t>Більшість шаблонів доступні в інтерактивному вигляді, а також у версії для роздруку</a:t>
            </a:r>
            <a:endParaRPr lang="uk-UA" dirty="0">
              <a:latin typeface="Arial Black" panose="020B0A04020102020204" pitchFamily="34" charset="0"/>
            </a:endParaRPr>
          </a:p>
        </p:txBody>
      </p:sp>
      <p:sp>
        <p:nvSpPr>
          <p:cNvPr id="21" name="Стрелка: счетверенная 20">
            <a:extLst>
              <a:ext uri="{FF2B5EF4-FFF2-40B4-BE49-F238E27FC236}">
                <a16:creationId xmlns:a16="http://schemas.microsoft.com/office/drawing/2014/main" id="{5949C110-94D3-44A8-91AC-4800C935845C}"/>
              </a:ext>
            </a:extLst>
          </p:cNvPr>
          <p:cNvSpPr/>
          <p:nvPr/>
        </p:nvSpPr>
        <p:spPr>
          <a:xfrm>
            <a:off x="4703354" y="1346901"/>
            <a:ext cx="2957045" cy="2689373"/>
          </a:xfrm>
          <a:prstGeom prst="quad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43125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BA51FF-8E77-41A0-9798-5E1CE290F85B}"/>
              </a:ext>
            </a:extLst>
          </p:cNvPr>
          <p:cNvPicPr/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3763" r="5745"/>
          <a:stretch/>
        </p:blipFill>
        <p:spPr>
          <a:xfrm>
            <a:off x="1771650" y="0"/>
            <a:ext cx="95440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93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130968-D205-4D08-BAD2-B557D7ADF878}"/>
              </a:ext>
            </a:extLst>
          </p:cNvPr>
          <p:cNvSpPr txBox="1"/>
          <p:nvPr/>
        </p:nvSpPr>
        <p:spPr>
          <a:xfrm>
            <a:off x="6687118" y="5540506"/>
            <a:ext cx="48068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000" b="0" i="0" dirty="0">
                <a:solidFill>
                  <a:srgbClr val="7030A0"/>
                </a:solidFill>
                <a:effectLst/>
                <a:latin typeface="Arial Black" panose="020B0A04020102020204" pitchFamily="34" charset="0"/>
              </a:rPr>
              <a:t>переглядати статистику, як учні виконали завдання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F46521-114B-4F9D-8E35-FE9D3098CC17}"/>
              </a:ext>
            </a:extLst>
          </p:cNvPr>
          <p:cNvSpPr txBox="1"/>
          <p:nvPr/>
        </p:nvSpPr>
        <p:spPr>
          <a:xfrm>
            <a:off x="2487066" y="51563"/>
            <a:ext cx="852911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 </a:t>
            </a:r>
            <a:r>
              <a:rPr lang="en-US" sz="2800" b="0" i="0" u="none" strike="noStrike" dirty="0">
                <a:solidFill>
                  <a:srgbClr val="0070C0"/>
                </a:solidFill>
                <a:effectLst/>
                <a:latin typeface="Arial Black" panose="020B0A040201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edpuzzle.com/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 - </a:t>
            </a:r>
            <a:r>
              <a:rPr lang="uk-UA" sz="2800" b="0" i="0" dirty="0">
                <a:effectLst/>
                <a:latin typeface="Arial Black" panose="020B0A04020102020204" pitchFamily="34" charset="0"/>
              </a:rPr>
              <a:t>безкоштовний сервіс, що дає змогу вчителю за лічені хвилини створити навчальний матеріал на основі відеороликів </a:t>
            </a:r>
            <a:r>
              <a:rPr lang="uk-UA" dirty="0">
                <a:latin typeface="Arial Black" panose="020B0A04020102020204" pitchFamily="34" charset="0"/>
              </a:rPr>
              <a:t/>
            </a:r>
            <a:br>
              <a:rPr lang="uk-UA" dirty="0">
                <a:latin typeface="Arial Black" panose="020B0A04020102020204" pitchFamily="34" charset="0"/>
              </a:rPr>
            </a:br>
            <a:endParaRPr lang="uk-UA" b="0" i="0" dirty="0">
              <a:effectLst/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9A6222-BA31-4861-9E9F-2BF05583964C}"/>
              </a:ext>
            </a:extLst>
          </p:cNvPr>
          <p:cNvSpPr txBox="1"/>
          <p:nvPr/>
        </p:nvSpPr>
        <p:spPr>
          <a:xfrm>
            <a:off x="5312241" y="2019136"/>
            <a:ext cx="41458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rgbClr val="FF0000"/>
                </a:solidFill>
                <a:latin typeface="Arial Black" panose="020B0A04020102020204" pitchFamily="34" charset="0"/>
              </a:rPr>
              <a:t>створювати </a:t>
            </a:r>
            <a:r>
              <a:rPr lang="uk-UA" sz="2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уроки</a:t>
            </a:r>
            <a:r>
              <a:rPr lang="uk-UA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на основі будь-якого готового відео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A45860-5819-4D7E-B29D-2E80CBEDBF17}"/>
              </a:ext>
            </a:extLst>
          </p:cNvPr>
          <p:cNvSpPr txBox="1"/>
          <p:nvPr/>
        </p:nvSpPr>
        <p:spPr>
          <a:xfrm>
            <a:off x="7745506" y="4359614"/>
            <a:ext cx="44464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000" b="0" i="0" dirty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додавати голосовий супровід до завантаженого відео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FB042-81D5-4E75-B0EC-32E49DC93DC4}"/>
              </a:ext>
            </a:extLst>
          </p:cNvPr>
          <p:cNvSpPr txBox="1"/>
          <p:nvPr/>
        </p:nvSpPr>
        <p:spPr>
          <a:xfrm>
            <a:off x="6965576" y="3189375"/>
            <a:ext cx="54065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0" i="0" dirty="0">
                <a:solidFill>
                  <a:srgbClr val="FFC000"/>
                </a:solidFill>
                <a:effectLst/>
                <a:latin typeface="Arial Black" panose="020B0A04020102020204" pitchFamily="34" charset="0"/>
              </a:rPr>
              <a:t>додавати запитання, відповіді, коментарі для учнів безпосередньо у відео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932795-1658-4040-BB11-336A4E09F9F0}"/>
              </a:ext>
            </a:extLst>
          </p:cNvPr>
          <p:cNvSpPr txBox="1"/>
          <p:nvPr/>
        </p:nvSpPr>
        <p:spPr>
          <a:xfrm>
            <a:off x="878061" y="1939282"/>
            <a:ext cx="41458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i="0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Це редактор</a:t>
            </a:r>
          </a:p>
          <a:p>
            <a:pPr algn="ctr"/>
            <a:r>
              <a:rPr lang="uk-UA" sz="2800" b="1" i="0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 дає можливість:</a:t>
            </a:r>
            <a:endParaRPr lang="uk-UA" sz="28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A89937-F3A5-46E3-AB88-9F21D02907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3" t="14242"/>
          <a:stretch/>
        </p:blipFill>
        <p:spPr>
          <a:xfrm flipH="1">
            <a:off x="2487066" y="2956884"/>
            <a:ext cx="3916532" cy="353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03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ABB970-A642-466B-A7AD-1AA89C87D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29"/>
          <a:stretch/>
        </p:blipFill>
        <p:spPr>
          <a:xfrm rot="20266814">
            <a:off x="6964901" y="1560472"/>
            <a:ext cx="3222234" cy="3737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7315A1-FE96-41D4-9178-5F5E93C1AB4F}"/>
              </a:ext>
            </a:extLst>
          </p:cNvPr>
          <p:cNvSpPr txBox="1"/>
          <p:nvPr/>
        </p:nvSpPr>
        <p:spPr>
          <a:xfrm>
            <a:off x="1678744" y="0"/>
            <a:ext cx="88345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З сервісом можна працювати з будь-якого </a:t>
            </a:r>
            <a:r>
              <a:rPr lang="uk-UA" sz="2400" i="0" dirty="0" err="1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девайсу</a:t>
            </a:r>
            <a:r>
              <a:rPr lang="uk-UA" sz="24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. До того ж </a:t>
            </a:r>
            <a:r>
              <a:rPr lang="uk-UA" sz="2400" i="0" dirty="0" err="1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EDpuzzle</a:t>
            </a:r>
            <a:r>
              <a:rPr lang="uk-UA" sz="24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інтегрований з </a:t>
            </a:r>
            <a:r>
              <a:rPr lang="uk-UA" sz="2400" i="0" dirty="0" err="1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Google</a:t>
            </a:r>
            <a:r>
              <a:rPr lang="uk-UA" sz="2400" i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uk-UA" sz="2400" i="0" dirty="0" err="1" smtClean="0">
                <a:solidFill>
                  <a:srgbClr val="0070C0"/>
                </a:solidFill>
                <a:effectLst/>
                <a:latin typeface="Arial Black" panose="020B0A04020102020204" pitchFamily="34" charset="0"/>
              </a:rPr>
              <a:t>Classroom</a:t>
            </a:r>
            <a:endParaRPr lang="uk-UA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Edpuzzle постер">
            <a:extLst>
              <a:ext uri="{FF2B5EF4-FFF2-40B4-BE49-F238E27FC236}">
                <a16:creationId xmlns:a16="http://schemas.microsoft.com/office/drawing/2014/main" id="{C604A5A5-DBA8-47B5-91F3-1241311CB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1"/>
          <a:stretch/>
        </p:blipFill>
        <p:spPr bwMode="auto">
          <a:xfrm rot="1805267">
            <a:off x="2950940" y="1759061"/>
            <a:ext cx="2172286" cy="333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tegrating Google Classroom with EdPuzzle - YouTube">
            <a:extLst>
              <a:ext uri="{FF2B5EF4-FFF2-40B4-BE49-F238E27FC236}">
                <a16:creationId xmlns:a16="http://schemas.microsoft.com/office/drawing/2014/main" id="{3F8FE7CC-BAA9-467C-83E0-5B6FA79A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653" y="4031864"/>
            <a:ext cx="4708693" cy="263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098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02566" cy="46772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924" y="2280130"/>
            <a:ext cx="10126483" cy="457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33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5702"/>
            <a:ext cx="7772291" cy="43381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605" y="2133599"/>
            <a:ext cx="8425371" cy="454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66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1" y="2233817"/>
            <a:ext cx="11166383" cy="46031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1DC78-09F3-4F9A-8759-5D0E6F54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582" y="0"/>
            <a:ext cx="9110838" cy="219411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На основі одного відео можна створити інтерактивну вікторину з відкритими питаннями або з вибором однієї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 відповіді з декількох</a:t>
            </a:r>
          </a:p>
        </p:txBody>
      </p:sp>
      <p:sp>
        <p:nvSpPr>
          <p:cNvPr id="8" name="Стрелка: изогнутая влево 7">
            <a:extLst>
              <a:ext uri="{FF2B5EF4-FFF2-40B4-BE49-F238E27FC236}">
                <a16:creationId xmlns:a16="http://schemas.microsoft.com/office/drawing/2014/main" id="{7249BAB1-FB3B-4BE6-9503-071F0DC9E320}"/>
              </a:ext>
            </a:extLst>
          </p:cNvPr>
          <p:cNvSpPr/>
          <p:nvPr/>
        </p:nvSpPr>
        <p:spPr>
          <a:xfrm>
            <a:off x="9927100" y="1285315"/>
            <a:ext cx="2144884" cy="3328888"/>
          </a:xfrm>
          <a:prstGeom prst="curvedLeftArrow">
            <a:avLst>
              <a:gd name="adj1" fmla="val 39312"/>
              <a:gd name="adj2" fmla="val 50000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37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19521">
            <a:off x="246798" y="2087941"/>
            <a:ext cx="8228807" cy="41191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56864-389E-4DEF-8E5E-3C830A40A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853" y="235634"/>
            <a:ext cx="10018713" cy="1752599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Є можливість створювати класи і відслідковувати, хто з учнів переглянув відео і як впорався із запропонованими завданнями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172" y="2733174"/>
            <a:ext cx="6936828" cy="412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6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5BA00-03C5-EF53-3F46-C109E2AB1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634" y="215153"/>
            <a:ext cx="10018713" cy="1752599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1">
                    <a:lumMod val="50000"/>
                  </a:schemeClr>
                </a:solidFill>
              </a:rPr>
              <a:t>Також можна працювати з групою в реальному часі, відслідковуючи результати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59" y="1967752"/>
            <a:ext cx="11741450" cy="475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57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"/>
            <a:ext cx="7672553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0527">
            <a:off x="2628991" y="1711606"/>
            <a:ext cx="9254448" cy="46634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"/>
          <p:cNvSpPr txBox="1">
            <a:spLocks noGrp="1"/>
          </p:cNvSpPr>
          <p:nvPr>
            <p:ph type="title"/>
          </p:nvPr>
        </p:nvSpPr>
        <p:spPr>
          <a:xfrm>
            <a:off x="545933" y="365126"/>
            <a:ext cx="11498087" cy="874128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uk-UA" sz="45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Інструменти для змішаного навчання</a:t>
            </a:r>
            <a:endParaRPr sz="45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6" name="Google Shape;176;p2"/>
          <p:cNvSpPr txBox="1"/>
          <p:nvPr/>
        </p:nvSpPr>
        <p:spPr>
          <a:xfrm>
            <a:off x="3037454" y="2852775"/>
            <a:ext cx="5390147" cy="1754326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Змішане навчання</a:t>
            </a:r>
            <a:r>
              <a:rPr lang="uk-UA" sz="1800" b="0" i="0" u="none" strike="noStrike" cap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 — це така методика формальної освіти, згідно з якою здобувач засвоює одну частину матеріалу онлайн, частково самостійно керуючи своїм часом, місцем, шляхом і темпом навчання, а іншу частину матеріалу вивчає у закладі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 txBox="1"/>
          <p:nvPr/>
        </p:nvSpPr>
        <p:spPr>
          <a:xfrm>
            <a:off x="545933" y="1558403"/>
            <a:ext cx="3438022" cy="646331"/>
          </a:xfrm>
          <a:prstGeom prst="rect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Платформа дистанційного навчання- </a:t>
            </a:r>
            <a:r>
              <a:rPr lang="uk-UA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Google</a:t>
            </a:r>
            <a:r>
              <a:rPr lang="uk-UA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83454" y="4136876"/>
            <a:ext cx="2619876" cy="134164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Інструменти онлайн трансляцій:</a:t>
            </a:r>
            <a:endParaRPr sz="1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uk-UA" sz="1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Zoom</a:t>
            </a:r>
            <a:r>
              <a:rPr lang="uk-UA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та  </a:t>
            </a:r>
            <a:r>
              <a:rPr lang="uk-UA" sz="1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Google</a:t>
            </a:r>
            <a:r>
              <a:rPr lang="uk-UA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1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Meet</a:t>
            </a:r>
            <a:r>
              <a:rPr lang="uk-UA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"/>
          <p:cNvSpPr txBox="1"/>
          <p:nvPr/>
        </p:nvSpPr>
        <p:spPr>
          <a:xfrm>
            <a:off x="4752223" y="5147257"/>
            <a:ext cx="3313197" cy="1077218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Інструменти для створення, редагування та розміщення відео-розширення </a:t>
            </a:r>
            <a:r>
              <a:rPr lang="uk-UA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Screenity</a:t>
            </a:r>
            <a:r>
              <a:rPr lang="uk-UA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uk-UA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YouTube</a:t>
            </a:r>
            <a:endParaRPr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"/>
          <p:cNvSpPr txBox="1"/>
          <p:nvPr/>
        </p:nvSpPr>
        <p:spPr>
          <a:xfrm>
            <a:off x="4713199" y="1327570"/>
            <a:ext cx="4399548" cy="92333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Інструменти для онлайн співпраці. Під час «живих подій» (очних зустрічей у класі) </a:t>
            </a:r>
            <a:r>
              <a:rPr lang="uk-UA" sz="1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Classroomscreen</a:t>
            </a:r>
            <a:r>
              <a:rPr lang="uk-UA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"/>
          <p:cNvSpPr txBox="1"/>
          <p:nvPr/>
        </p:nvSpPr>
        <p:spPr>
          <a:xfrm>
            <a:off x="8603492" y="2483899"/>
            <a:ext cx="3440528" cy="1846659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Інструменти для створення онлайнових дидактичних ігор, вправ, кросвордів, тестів та опитувань: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Learningapps</a:t>
            </a:r>
            <a:r>
              <a:rPr lang="uk-UA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uk-UA" sz="1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</a:t>
            </a:r>
            <a:r>
              <a:rPr lang="uk-UA" sz="1600" b="1" i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puzzle</a:t>
            </a:r>
            <a:r>
              <a:rPr lang="uk-UA" sz="16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uk-UA" sz="1600" b="1" i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wordwall</a:t>
            </a:r>
            <a:endParaRPr sz="1600" b="1" i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2" descr="Google Classroom — Вікіпедія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830" y="2346460"/>
            <a:ext cx="1553488" cy="134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1194" y="2310970"/>
            <a:ext cx="2409825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" descr="Як працювати й поводитися в Zoom: поради для учнів і вчителів – «Центр  професійного розвитку педагогічних працівників»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57594" y="4653267"/>
            <a:ext cx="1264560" cy="1077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" descr="Google Meet — Вікіпедія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6511" y="5565035"/>
            <a:ext cx="1264560" cy="103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46308" y="5928754"/>
            <a:ext cx="1581150" cy="542925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7" name="Google Shape;187;p2" descr="Как скачивать видео с ютуба? | Вопросы и ответы. Все о дизайне и создании  сайтов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76921" y="5290781"/>
            <a:ext cx="1581150" cy="111924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88" name="Google Shape;188;p2" descr="Сервіс LearningApp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55614" y="3850752"/>
            <a:ext cx="1114266" cy="1119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"/>
          <p:cNvPicPr preferRelativeResize="0"/>
          <p:nvPr/>
        </p:nvPicPr>
        <p:blipFill rotWithShape="1">
          <a:blip r:embed="rId10">
            <a:alphaModFix/>
          </a:blip>
          <a:srcRect l="8293" t="14864" r="12061" b="16679"/>
          <a:stretch/>
        </p:blipFill>
        <p:spPr>
          <a:xfrm>
            <a:off x="9669880" y="1178010"/>
            <a:ext cx="1609950" cy="1305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967624" y="4125791"/>
            <a:ext cx="1992175" cy="1021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620" y="0"/>
            <a:ext cx="6930903" cy="50034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69789-57B5-9123-6155-8BF4CB7A8620}"/>
              </a:ext>
            </a:extLst>
          </p:cNvPr>
          <p:cNvSpPr txBox="1"/>
          <p:nvPr/>
        </p:nvSpPr>
        <p:spPr>
          <a:xfrm>
            <a:off x="84083" y="641131"/>
            <a:ext cx="3676650" cy="5262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latinLnBrk="0"/>
            <a:r>
              <a:rPr lang="uk-UA" sz="2400" b="1" i="0" u="none" strike="noStrike" cap="all" dirty="0">
                <a:solidFill>
                  <a:srgbClr val="0070C0"/>
                </a:solidFill>
                <a:effectLst/>
              </a:rPr>
              <a:t>РЕСУРСИ «ВСЕОСВІТИ»</a:t>
            </a:r>
            <a:endParaRPr lang="uk-UA" sz="2400" b="0" i="0" dirty="0">
              <a:solidFill>
                <a:srgbClr val="0070C0"/>
              </a:solidFill>
              <a:effectLst/>
            </a:endParaRPr>
          </a:p>
          <a:p>
            <a:pPr algn="l" latinLnBrk="0"/>
            <a:r>
              <a:rPr lang="uk-UA" sz="2400" b="0" i="0" dirty="0">
                <a:solidFill>
                  <a:srgbClr val="000000"/>
                </a:solidFill>
                <a:effectLst/>
              </a:rPr>
              <a:t>«Всеосвіта» як національна освітня спільнота представляє для педагогів велику кількість можливостей, адже тут є такі сторінки як:</a:t>
            </a:r>
          </a:p>
          <a:p>
            <a:pPr algn="l" latinLnBrk="0">
              <a:buFont typeface="Arial" panose="020B0604020202020204" pitchFamily="34" charset="0"/>
              <a:buChar char="•"/>
            </a:pPr>
            <a:r>
              <a:rPr lang="uk-UA" sz="2400" b="0" i="0" dirty="0">
                <a:solidFill>
                  <a:srgbClr val="000000"/>
                </a:solidFill>
                <a:effectLst/>
              </a:rPr>
              <a:t>Бібліотека методичних матеріалів</a:t>
            </a:r>
          </a:p>
          <a:p>
            <a:pPr algn="l" latinLnBrk="0">
              <a:buFont typeface="Arial" panose="020B0604020202020204" pitchFamily="34" charset="0"/>
              <a:buChar char="•"/>
            </a:pPr>
            <a:r>
              <a:rPr lang="uk-UA" sz="2400" b="0" i="0" dirty="0">
                <a:solidFill>
                  <a:srgbClr val="000000"/>
                </a:solidFill>
                <a:effectLst/>
              </a:rPr>
              <a:t>Тести</a:t>
            </a:r>
          </a:p>
          <a:p>
            <a:pPr algn="l" latinLnBrk="0">
              <a:buFont typeface="Arial" panose="020B0604020202020204" pitchFamily="34" charset="0"/>
              <a:buChar char="•"/>
            </a:pPr>
            <a:r>
              <a:rPr lang="uk-UA" sz="2400" b="0" i="0" dirty="0" err="1">
                <a:solidFill>
                  <a:srgbClr val="000000"/>
                </a:solidFill>
                <a:effectLst/>
              </a:rPr>
              <a:t>Уроки</a:t>
            </a:r>
            <a:endParaRPr lang="uk-UA" sz="2400" b="0" i="0" dirty="0">
              <a:solidFill>
                <a:srgbClr val="000000"/>
              </a:solidFill>
              <a:effectLst/>
            </a:endParaRPr>
          </a:p>
          <a:p>
            <a:pPr algn="l" latinLnBrk="0">
              <a:buFont typeface="Arial" panose="020B0604020202020204" pitchFamily="34" charset="0"/>
              <a:buChar char="•"/>
            </a:pPr>
            <a:r>
              <a:rPr lang="uk-UA" sz="2400" b="0" i="0" dirty="0">
                <a:solidFill>
                  <a:srgbClr val="000000"/>
                </a:solidFill>
                <a:effectLst/>
              </a:rPr>
              <a:t>Журнал (Мої класи)</a:t>
            </a:r>
            <a:endParaRPr lang="en-US" sz="24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81" y="2475410"/>
            <a:ext cx="5925419" cy="438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72" y="1682501"/>
            <a:ext cx="7934961" cy="51754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B9196-8F47-F086-C0A4-45F266DAB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0"/>
            <a:ext cx="10018800" cy="125730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1D4AB9"/>
                </a:solidFill>
                <a:latin typeface="Times New Roman" panose="02020603050405020304" pitchFamily="18" charset="0"/>
              </a:rPr>
              <a:t>ТЕСТОВІ ЗАВДАННЯ </a:t>
            </a:r>
            <a:r>
              <a:rPr lang="uk-UA" sz="3200" b="1" i="0" u="none" strike="noStrike" dirty="0" smtClean="0">
                <a:solidFill>
                  <a:srgbClr val="1D4AB9"/>
                </a:solidFill>
                <a:effectLst/>
                <a:latin typeface="Times New Roman" panose="02020603050405020304" pitchFamily="18" charset="0"/>
              </a:rPr>
              <a:t>НА </a:t>
            </a:r>
            <a:r>
              <a:rPr lang="uk-UA" sz="3200" b="1" i="0" u="none" strike="noStrike" dirty="0">
                <a:solidFill>
                  <a:srgbClr val="1D4AB9"/>
                </a:solidFill>
                <a:effectLst/>
                <a:latin typeface="Times New Roman" panose="02020603050405020304" pitchFamily="18" charset="0"/>
              </a:rPr>
              <a:t>ПЛАТФОРМІ «ВСЕОСВІТА»</a:t>
            </a:r>
            <a:endParaRPr lang="uk-UA" sz="3200" b="1" dirty="0">
              <a:solidFill>
                <a:srgbClr val="1D4AB9"/>
              </a:solidFill>
            </a:endParaRPr>
          </a:p>
        </p:txBody>
      </p:sp>
      <p:pic>
        <p:nvPicPr>
          <p:cNvPr id="4" name="Рисунок 3" descr="57845">
            <a:extLst>
              <a:ext uri="{FF2B5EF4-FFF2-40B4-BE49-F238E27FC236}">
                <a16:creationId xmlns:a16="http://schemas.microsoft.com/office/drawing/2014/main" id="{C865FFDC-7BCB-99F5-BEAB-D49D21C5F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289" y="946702"/>
            <a:ext cx="2725822" cy="272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57843">
            <a:extLst>
              <a:ext uri="{FF2B5EF4-FFF2-40B4-BE49-F238E27FC236}">
                <a16:creationId xmlns:a16="http://schemas.microsoft.com/office/drawing/2014/main" id="{B8FBCA9E-5EC6-3950-8CAE-7FFF1CD7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530" y="3929063"/>
            <a:ext cx="308134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57844">
            <a:extLst>
              <a:ext uri="{FF2B5EF4-FFF2-40B4-BE49-F238E27FC236}">
                <a16:creationId xmlns:a16="http://schemas.microsoft.com/office/drawing/2014/main" id="{DDDB42F2-9EA7-40DF-F490-2BA229BB6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9" y="586992"/>
            <a:ext cx="3009900" cy="3009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93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700477" y="7028792"/>
            <a:ext cx="10018800" cy="312420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6" name="Picture 2" descr="Слава Україні! Героям Слава! Збройні сили України - низький вам уклін! - 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855" y="294290"/>
            <a:ext cx="10348167" cy="582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39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ДЯКУЮ ЗА УВАГУ! | Calm artwork, Instagram, Keep calm art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0676"/>
            <a:ext cx="9154512" cy="612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52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14548"/>
          <a:stretch/>
        </p:blipFill>
        <p:spPr>
          <a:xfrm rot="21100433">
            <a:off x="209697" y="861028"/>
            <a:ext cx="6049497" cy="33365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4162">
            <a:off x="6272088" y="1258067"/>
            <a:ext cx="5770110" cy="3213476"/>
          </a:xfrm>
          <a:prstGeom prst="rect">
            <a:avLst/>
          </a:prstGeom>
        </p:spPr>
      </p:pic>
      <p:sp>
        <p:nvSpPr>
          <p:cNvPr id="195" name="Google Shape;195;p3"/>
          <p:cNvSpPr txBox="1">
            <a:spLocks noGrp="1"/>
          </p:cNvSpPr>
          <p:nvPr>
            <p:ph type="title"/>
          </p:nvPr>
        </p:nvSpPr>
        <p:spPr>
          <a:xfrm>
            <a:off x="2390214" y="39770"/>
            <a:ext cx="7828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П</a:t>
            </a:r>
            <a:r>
              <a:rPr lang="uk-UA" sz="44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латформа дистанційного навчання - </a:t>
            </a:r>
            <a:r>
              <a:rPr lang="uk-UA" b="1" i="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Google</a:t>
            </a:r>
            <a:r>
              <a:rPr lang="uk-UA" b="1" i="0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b="1" i="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uk-UA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endParaRPr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7" name="Google Shape;19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554615" cy="13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51C9C1-9A8A-9A4E-0E3D-73A7983CDC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4124" y="1"/>
            <a:ext cx="1390390" cy="13571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D7D2DF-06D2-DCD5-DDFD-C7A0FC31A8CC}"/>
              </a:ext>
            </a:extLst>
          </p:cNvPr>
          <p:cNvSpPr txBox="1"/>
          <p:nvPr/>
        </p:nvSpPr>
        <p:spPr>
          <a:xfrm>
            <a:off x="6213375" y="4617206"/>
            <a:ext cx="5887536" cy="214526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400" b="1" i="0" u="none" strike="noStrike" dirty="0" err="1" smtClean="0">
                <a:solidFill>
                  <a:schemeClr val="tx1"/>
                </a:solidFill>
                <a:effectLst/>
                <a:latin typeface="+mj-lt"/>
              </a:rPr>
              <a:t>Classroom</a:t>
            </a:r>
            <a:r>
              <a:rPr lang="uk-UA" sz="2400" b="1" i="0" u="none" strike="noStrike" dirty="0" smtClean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uk-UA" sz="2400" b="0" i="0" u="none" strike="noStrike" dirty="0" smtClean="0">
                <a:solidFill>
                  <a:schemeClr val="tx1"/>
                </a:solidFill>
                <a:effectLst/>
                <a:latin typeface="+mj-lt"/>
              </a:rPr>
              <a:t>дозволяє організувати не лише дистанційне навчання, але й розмістити матеріали для змішаного навчання, самостійного вивчення окремих тем </a:t>
            </a:r>
            <a:r>
              <a:rPr lang="uk-UA" sz="2400" dirty="0"/>
              <a:t>здобувачами</a:t>
            </a:r>
            <a:r>
              <a:rPr lang="uk-UA" sz="2400" b="0" i="0" u="none" strike="noStrike" dirty="0" smtClean="0">
                <a:solidFill>
                  <a:schemeClr val="tx1"/>
                </a:solidFill>
                <a:effectLst/>
                <a:latin typeface="+mj-lt"/>
              </a:rPr>
              <a:t> тощо</a:t>
            </a:r>
            <a:endParaRPr lang="uk-UA" sz="2400" b="0" dirty="0" smtClean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855" y="3709252"/>
            <a:ext cx="5623916" cy="30450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1" y="381594"/>
            <a:ext cx="6225822" cy="34394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808" y="517521"/>
            <a:ext cx="5938926" cy="32100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C486DC-C5DE-8F0E-1E63-975503D9F5D3}"/>
              </a:ext>
            </a:extLst>
          </p:cNvPr>
          <p:cNvSpPr txBox="1"/>
          <p:nvPr/>
        </p:nvSpPr>
        <p:spPr>
          <a:xfrm>
            <a:off x="1213137" y="-128810"/>
            <a:ext cx="9734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uk-UA" sz="3600" b="1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uk-UA" sz="3600" b="1" i="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нлайн-занят</a:t>
            </a:r>
            <a:r>
              <a:rPr lang="uk-UA" sz="3600" b="1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 </a:t>
            </a:r>
            <a:r>
              <a:rPr lang="uk-UA" sz="3600" b="1" i="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600" b="1" i="0" dirty="0" smtClean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</a:t>
            </a:r>
            <a:r>
              <a:rPr lang="en-US" sz="3600" b="1" i="0" dirty="0" smtClean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Meet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2" y="3685079"/>
            <a:ext cx="6342391" cy="33246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544" y="3622978"/>
            <a:ext cx="5823455" cy="330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96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16655-194C-F2D7-7375-5ECBDF16C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197" y="82088"/>
            <a:ext cx="10018800" cy="17526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Конструктори інтерактивних уроків на прикладі</a:t>
            </a:r>
            <a:r>
              <a:rPr lang="uk-UA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u="sng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2"/>
              </a:rPr>
              <a:t>LearningApps.org </a:t>
            </a:r>
            <a:r>
              <a:rPr lang="en-US" b="0" i="0" u="sng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b="0" i="0" u="sng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</a:br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DD2AD-4094-B250-92CE-112D00CB5FB5}"/>
              </a:ext>
            </a:extLst>
          </p:cNvPr>
          <p:cNvSpPr txBox="1"/>
          <p:nvPr/>
        </p:nvSpPr>
        <p:spPr>
          <a:xfrm>
            <a:off x="131761" y="2274838"/>
            <a:ext cx="3278191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latinLnBrk="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classflow.com</a:t>
            </a:r>
          </a:p>
          <a:p>
            <a:pPr algn="l" latinLnBrk="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nearpod.com</a:t>
            </a:r>
          </a:p>
          <a:p>
            <a:pPr algn="l" latinLnBrk="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web.seesaw.me</a:t>
            </a:r>
          </a:p>
          <a:p>
            <a:pPr algn="l" latinLnBrk="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thinglink.com</a:t>
            </a:r>
          </a:p>
          <a:p>
            <a:pPr algn="l" latinLnBrk="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classroomscreen.com</a:t>
            </a:r>
          </a:p>
          <a:p>
            <a:pPr algn="l" latinLnBrk="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wixie.com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04984D-FE28-065E-743E-D78FC3636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365" y="1442803"/>
            <a:ext cx="8192230" cy="494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10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1B2B6-8719-0F90-64BA-FC8C39986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260" y="304803"/>
            <a:ext cx="5148969" cy="1009649"/>
          </a:xfrm>
        </p:spPr>
        <p:txBody>
          <a:bodyPr>
            <a:normAutofit/>
          </a:bodyPr>
          <a:lstStyle/>
          <a:p>
            <a:pPr latinLnBrk="0"/>
            <a:r>
              <a:rPr lang="uk-UA" b="1" i="0" dirty="0">
                <a:solidFill>
                  <a:schemeClr val="accent1">
                    <a:lumMod val="50000"/>
                  </a:schemeClr>
                </a:solidFill>
                <a:effectLst/>
                <a:latin typeface="Montserrat" panose="00000500000000000000" pitchFamily="2" charset="-52"/>
              </a:rPr>
              <a:t>Віртуальні дошки 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11432-10CC-4B99-D28D-EBC36E8EAC16}"/>
              </a:ext>
            </a:extLst>
          </p:cNvPr>
          <p:cNvSpPr txBox="1"/>
          <p:nvPr/>
        </p:nvSpPr>
        <p:spPr>
          <a:xfrm>
            <a:off x="190548" y="1314452"/>
            <a:ext cx="3208564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latinLnBrk="0"/>
            <a:r>
              <a:rPr lang="uk-UA" sz="2000" b="0" i="0" dirty="0">
                <a:solidFill>
                  <a:srgbClr val="000000"/>
                </a:solidFill>
                <a:effectLst/>
                <a:latin typeface="+mj-lt"/>
              </a:rPr>
              <a:t>Інші ресурси, які можна використовувати:</a:t>
            </a:r>
          </a:p>
          <a:p>
            <a:pPr algn="l" latinLnBrk="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realtimeboard.com</a:t>
            </a:r>
          </a:p>
          <a:p>
            <a:pPr algn="l" latinLnBrk="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en.linoit.com</a:t>
            </a:r>
          </a:p>
          <a:p>
            <a:pPr algn="l" latinLnBrk="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ru.padlet.com</a:t>
            </a:r>
          </a:p>
          <a:p>
            <a:pPr algn="l" latinLnBrk="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conceptboard.com</a:t>
            </a:r>
          </a:p>
          <a:p>
            <a:pPr algn="l" latinLnBrk="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twiddla.com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81AB87-7D63-FF72-ADC7-F06792605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48" y="4035953"/>
            <a:ext cx="4863121" cy="22467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26C0C3-D45A-4935-C26A-43FFB1A08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13" y="409575"/>
            <a:ext cx="4017987" cy="10096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731" y="1490331"/>
            <a:ext cx="7556938" cy="472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4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"/>
          <p:cNvSpPr txBox="1">
            <a:spLocks noGrp="1"/>
          </p:cNvSpPr>
          <p:nvPr>
            <p:ph type="title"/>
          </p:nvPr>
        </p:nvSpPr>
        <p:spPr>
          <a:xfrm>
            <a:off x="1490316" y="0"/>
            <a:ext cx="10018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1827"/>
              </a:buClr>
              <a:buSzPts val="4400"/>
              <a:buFont typeface="Quicksand"/>
              <a:buNone/>
            </a:pPr>
            <a:r>
              <a:rPr lang="uk-UA" b="1" i="0" dirty="0">
                <a:solidFill>
                  <a:schemeClr val="accent1">
                    <a:lumMod val="50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Що таке </a:t>
            </a:r>
            <a:r>
              <a:rPr lang="uk-UA" b="1" i="0" dirty="0" err="1">
                <a:solidFill>
                  <a:schemeClr val="accent1">
                    <a:lumMod val="50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Classroomscreen</a:t>
            </a:r>
            <a:r>
              <a:rPr lang="uk-UA" b="1" i="0" dirty="0">
                <a:solidFill>
                  <a:schemeClr val="accent1">
                    <a:lumMod val="50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?</a:t>
            </a:r>
            <a:br>
              <a:rPr lang="uk-UA" b="1" i="0" dirty="0">
                <a:solidFill>
                  <a:schemeClr val="accent1">
                    <a:lumMod val="50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</a:b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68" name="Google Shape;26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2924" y="3783461"/>
            <a:ext cx="4168333" cy="244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1137" y="1171600"/>
            <a:ext cx="4630215" cy="22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12631" y="3886284"/>
            <a:ext cx="4630215" cy="273223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4"/>
          <p:cNvSpPr txBox="1"/>
          <p:nvPr/>
        </p:nvSpPr>
        <p:spPr>
          <a:xfrm>
            <a:off x="270648" y="1171600"/>
            <a:ext cx="7028448" cy="230828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u="sng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Classroomscreen</a:t>
            </a:r>
            <a:r>
              <a:rPr lang="uk-UA" sz="2400" dirty="0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  - інтерактивна онлайн-дошка. Таймер, годинник, можливість набору тексту та використання зображень, рефлексія, рівень шуму та світлофор, QR-код та випадкове ім’я – це чудові інструменти, які можуть </a:t>
            </a:r>
            <a:r>
              <a:rPr lang="uk-UA" sz="2400" dirty="0" smtClean="0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зробити </a:t>
            </a:r>
            <a:r>
              <a:rPr lang="uk-UA" sz="2400" dirty="0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урок </a:t>
            </a:r>
            <a:r>
              <a:rPr lang="uk-UA" sz="2400" dirty="0" smtClean="0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цікавішим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1024890" y="158116"/>
            <a:ext cx="10515600" cy="923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l">
              <a:lnSpc>
                <a:spcPct val="90000"/>
              </a:lnSpc>
              <a:buSzPts val="4400"/>
            </a:pP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Спільна робота з групою у </a:t>
            </a:r>
            <a:r>
              <a:rPr lang="uk-UA" b="1" dirty="0" err="1" smtClean="0">
                <a:solidFill>
                  <a:schemeClr val="accent1">
                    <a:lumMod val="50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Гугл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 таблицях</a:t>
            </a:r>
            <a:endParaRPr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45" y="960926"/>
            <a:ext cx="5735935" cy="56558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080" y="960926"/>
            <a:ext cx="6308920" cy="56558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D0C863-ED26-428D-8C3E-FDBBCDC6F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0" y="1791237"/>
            <a:ext cx="10515600" cy="1325563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Інструмент для оцінювання під час дистанційного або змішаного навчання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31990D-A9E7-4C0C-987B-850FE19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242" y="3963435"/>
            <a:ext cx="10305463" cy="1850756"/>
          </a:xfrm>
        </p:spPr>
        <p:txBody>
          <a:bodyPr>
            <a:normAutofit/>
          </a:bodyPr>
          <a:lstStyle/>
          <a:p>
            <a:r>
              <a:rPr lang="uk-UA" dirty="0">
                <a:latin typeface="Arial Black" panose="020B0A04020102020204" pitchFamily="34" charset="0"/>
              </a:rPr>
              <a:t>Можна</a:t>
            </a:r>
            <a:r>
              <a:rPr lang="ru-RU" b="0" i="0" dirty="0">
                <a:solidFill>
                  <a:srgbClr val="20202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uk-UA" b="0" i="0" dirty="0" smtClean="0">
                <a:solidFill>
                  <a:srgbClr val="202020"/>
                </a:solidFill>
                <a:effectLst/>
                <a:latin typeface="Arial Black" panose="020B0A04020102020204" pitchFamily="34" charset="0"/>
              </a:rPr>
              <a:t>використовувати</a:t>
            </a:r>
            <a:r>
              <a:rPr lang="ru-RU" b="0" i="0" dirty="0" smtClean="0">
                <a:solidFill>
                  <a:srgbClr val="20202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>
                <a:solidFill>
                  <a:srgbClr val="202020"/>
                </a:solidFill>
                <a:effectLst/>
                <a:latin typeface="Arial Black" panose="020B0A04020102020204" pitchFamily="34" charset="0"/>
              </a:rPr>
              <a:t>для </a:t>
            </a:r>
            <a:r>
              <a:rPr lang="uk-UA" b="0" i="0" dirty="0" smtClean="0">
                <a:solidFill>
                  <a:srgbClr val="202020"/>
                </a:solidFill>
                <a:effectLst/>
                <a:latin typeface="Arial Black" panose="020B0A04020102020204" pitchFamily="34" charset="0"/>
              </a:rPr>
              <a:t>створення інтерактивних вправ і матеріалів</a:t>
            </a:r>
            <a:r>
              <a:rPr lang="ru-RU" b="0" i="0" dirty="0" smtClean="0">
                <a:solidFill>
                  <a:srgbClr val="20202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ru-RU" b="0" i="0" dirty="0">
                <a:solidFill>
                  <a:srgbClr val="202020"/>
                </a:solidFill>
                <a:effectLst/>
                <a:latin typeface="Arial Black" panose="020B0A04020102020204" pitchFamily="34" charset="0"/>
              </a:rPr>
              <a:t>для роздруку</a:t>
            </a:r>
            <a:endParaRPr lang="en-US" b="0" i="0" dirty="0">
              <a:solidFill>
                <a:srgbClr val="202020"/>
              </a:solidFill>
              <a:effectLst/>
              <a:latin typeface="Arial Black" panose="020B0A04020102020204" pitchFamily="34" charset="0"/>
            </a:endParaRPr>
          </a:p>
          <a:p>
            <a:r>
              <a:rPr lang="uk-UA" dirty="0">
                <a:latin typeface="Arial Black" panose="020B0A04020102020204" pitchFamily="34" charset="0"/>
              </a:rPr>
              <a:t>Створювати цікаві та захопливі завдання</a:t>
            </a:r>
          </a:p>
          <a:p>
            <a:r>
              <a:rPr lang="uk-UA" dirty="0">
                <a:latin typeface="Arial Black" panose="020B0A04020102020204" pitchFamily="34" charset="0"/>
              </a:rPr>
              <a:t>Створювати вправи для закріплення матеріалу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1026" name="Picture 2" descr="Wordwall assignments | ELT Planning">
            <a:extLst>
              <a:ext uri="{FF2B5EF4-FFF2-40B4-BE49-F238E27FC236}">
                <a16:creationId xmlns:a16="http://schemas.microsoft.com/office/drawing/2014/main" id="{391DA0C8-39DB-419C-8715-448D1FEB2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0" b="29056"/>
          <a:stretch/>
        </p:blipFill>
        <p:spPr bwMode="auto">
          <a:xfrm>
            <a:off x="3995223" y="206911"/>
            <a:ext cx="4511332" cy="151897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</p:spTree>
    <p:extLst>
      <p:ext uri="{BB962C8B-B14F-4D97-AF65-F5344CB8AC3E}">
        <p14:creationId xmlns:p14="http://schemas.microsoft.com/office/powerpoint/2010/main" val="3173009371"/>
      </p:ext>
    </p:extLst>
  </p:cSld>
  <p:clrMapOvr>
    <a:masterClrMapping/>
  </p:clrMapOvr>
</p:sld>
</file>

<file path=ppt/theme/theme1.xml><?xml version="1.0" encoding="utf-8"?>
<a:theme xmlns:a="http://schemas.openxmlformats.org/drawingml/2006/main" name="Параллакс">
  <a:themeElements>
    <a:clrScheme name="Параллакс">
      <a:dk1>
        <a:srgbClr val="000000"/>
      </a:dk1>
      <a:lt1>
        <a:srgbClr val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338</Words>
  <Application>Microsoft Office PowerPoint</Application>
  <PresentationFormat>Широкоэкранный</PresentationFormat>
  <Paragraphs>58</Paragraphs>
  <Slides>23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Montserrat</vt:lpstr>
      <vt:lpstr>Quicksand</vt:lpstr>
      <vt:lpstr>Calibri</vt:lpstr>
      <vt:lpstr>Times New Roman</vt:lpstr>
      <vt:lpstr>Comic Sans MS</vt:lpstr>
      <vt:lpstr>Georgia</vt:lpstr>
      <vt:lpstr>Corbel</vt:lpstr>
      <vt:lpstr>arial</vt:lpstr>
      <vt:lpstr>Arial Black</vt:lpstr>
      <vt:lpstr>arial</vt:lpstr>
      <vt:lpstr>Параллакс</vt:lpstr>
      <vt:lpstr>Підвищення ефективності уроків теоретичного навчання шляхом застосування інформаційних технологій</vt:lpstr>
      <vt:lpstr>Інструменти для змішаного навчання</vt:lpstr>
      <vt:lpstr>Платформа дистанційного навчання - Google Classroom </vt:lpstr>
      <vt:lpstr>Презентация PowerPoint</vt:lpstr>
      <vt:lpstr>Конструктори інтерактивних уроків на прикладі LearningApps.org  </vt:lpstr>
      <vt:lpstr>Віртуальні дошки </vt:lpstr>
      <vt:lpstr>Що таке Classroomscreen? </vt:lpstr>
      <vt:lpstr>Спільна робота з групою у Гугл таблицях</vt:lpstr>
      <vt:lpstr>Інструмент для оцінювання під час дистанційного або змішаного навчання</vt:lpstr>
      <vt:lpstr>Функції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основі одного відео можна створити інтерактивну вікторину з відкритими питаннями або з вибором однієї  відповіді з декількох</vt:lpstr>
      <vt:lpstr>Є можливість створювати класи і відслідковувати, хто з учнів переглянув відео і як впорався із запропонованими завданнями</vt:lpstr>
      <vt:lpstr>Також можна працювати з групою в реальному часі, відслідковуючи результати</vt:lpstr>
      <vt:lpstr>Презентация PowerPoint</vt:lpstr>
      <vt:lpstr>Презентация PowerPoint</vt:lpstr>
      <vt:lpstr>ТЕСТОВІ ЗАВДАННЯ НА ПЛАТФОРМІ «ВСЕОСВІТА»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Сучасне комплексно-методичне забезпечення-запорука ефективної підготовки висококваліфікованих робітників.</dc:title>
  <dc:creator>BK-3</dc:creator>
  <cp:lastModifiedBy>Блажко Галина Євгенівна</cp:lastModifiedBy>
  <cp:revision>87</cp:revision>
  <dcterms:created xsi:type="dcterms:W3CDTF">2023-09-16T05:42:28Z</dcterms:created>
  <dcterms:modified xsi:type="dcterms:W3CDTF">2024-01-04T12:58:24Z</dcterms:modified>
</cp:coreProperties>
</file>