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1" r:id="rId15"/>
    <p:sldId id="270" r:id="rId16"/>
    <p:sldId id="274" r:id="rId17"/>
    <p:sldId id="272" r:id="rId18"/>
    <p:sldId id="273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27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67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35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7174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8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14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64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41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129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50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C89ABA-F192-4F15-B423-95EB901DAFA2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75D7AB8-59B7-4C34-8F69-3E1C50D06FA5}" type="slidenum">
              <a:rPr lang="ru-RU" smtClean="0"/>
              <a:t>‹№›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290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ШТУЧНОГО ІНТЕЛЕКТУ ТА ЦИФРОВИХ ТЕХНОЛОГІЙ НА УРОКАХ УКРАІНСЬКОЇ ЛІТЕРАТУРИ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82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Образи новели 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Intermezzo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Михайла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коцюбинського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5" y="1128448"/>
            <a:ext cx="4713889" cy="527234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67" y="1128449"/>
            <a:ext cx="5801711" cy="5272349"/>
          </a:xfrm>
        </p:spPr>
      </p:pic>
    </p:spTree>
    <p:extLst>
      <p:ext uri="{BB962C8B-B14F-4D97-AF65-F5344CB8AC3E}">
        <p14:creationId xmlns:p14="http://schemas.microsoft.com/office/powerpoint/2010/main" val="281192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" y="233570"/>
            <a:ext cx="4155894" cy="49645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04" y="1057819"/>
            <a:ext cx="3641311" cy="474236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94" y="1997494"/>
            <a:ext cx="3930227" cy="46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06" y="248478"/>
            <a:ext cx="5092262" cy="58339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70" y="942848"/>
            <a:ext cx="5519302" cy="5670328"/>
          </a:xfrm>
        </p:spPr>
      </p:pic>
    </p:spTree>
    <p:extLst>
      <p:ext uri="{BB962C8B-B14F-4D97-AF65-F5344CB8AC3E}">
        <p14:creationId xmlns:p14="http://schemas.microsoft.com/office/powerpoint/2010/main" val="99816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Образи драми-феєрії «лісова пісня»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44" y="824949"/>
            <a:ext cx="3966146" cy="43483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93" y="1684701"/>
            <a:ext cx="4033214" cy="463744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53" y="824949"/>
            <a:ext cx="4174675" cy="48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2772" y="472966"/>
            <a:ext cx="42234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HeyGen</a:t>
            </a:r>
            <a:r>
              <a:rPr lang="en-US" sz="2400" b="1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відеогенератор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штучного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цікаві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інформативні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лічені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хвилини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Виберіть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безлічі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аватарів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голосів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Додайте текст,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музику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привабливішим</a:t>
            </a:r>
            <a:r>
              <a:rPr lang="ru-RU" dirty="0">
                <a:solidFill>
                  <a:srgbClr val="2E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2066411795228283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5910" y="472966"/>
            <a:ext cx="6275050" cy="59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8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351503938414799185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9974" y="218662"/>
            <a:ext cx="5988517" cy="6390860"/>
          </a:xfr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3E5CEC-2B33-442C-9FE3-AC643E7919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69885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-7414022502389503549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4341" y="216605"/>
            <a:ext cx="6092200" cy="6259010"/>
          </a:xfr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8BBE235-9900-477F-9E2D-BC7F7F920A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54207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757252775540514436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290" y="258662"/>
            <a:ext cx="5803308" cy="6092442"/>
          </a:xfr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30C2455-735E-446C-B989-97DF33333A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408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7372245761229311226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3369" y="382385"/>
            <a:ext cx="6006632" cy="5809693"/>
          </a:xfr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86BE5FD-618F-41D5-8FFC-5DF1B3F42D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660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103" y="141891"/>
            <a:ext cx="10562897" cy="5737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333333"/>
                </a:solidFill>
                <a:latin typeface="Roboto"/>
              </a:rPr>
              <a:t>Штучний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інтелект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має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великий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потенціал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для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покращення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навчального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процесу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але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потребує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обережного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відповідального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підходу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Впровадження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ШІ на уроках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української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літератури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відкриває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нові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можливості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для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розвитку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креативності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критичного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мислення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мовних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навичок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здобувачів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освіти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Проте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надмірна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залежність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від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технологій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може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вплинути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на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їхню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здатність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мислити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самостійно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спілкуватися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іншими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ШІ не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може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замінити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викладача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живе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спілкування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або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емоційну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підтримку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які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так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важливі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для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гармонійного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розвитку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дитини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Тому наше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завдання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як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педагогів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—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навчити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дітей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користуватися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ШІ як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інструментом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для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навчання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а не як готовим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рішенням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для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всіх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завдань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Лише так ми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зможемо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поєднати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сучасні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технології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традиційними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цінностями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освіти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й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виховати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покоління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творчих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критично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мислячих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відповідальних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особистостей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80" y="3932868"/>
            <a:ext cx="4087039" cy="26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8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1862" y="914400"/>
            <a:ext cx="725213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Шту́чний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інтеле́кт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ШІ, англ.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intelligence, 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лінгвістики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зосереджений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варіювати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розпізнавання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автомобілем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513" y="4357271"/>
            <a:ext cx="264792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5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5930" y="1198179"/>
            <a:ext cx="10121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інструментів ШІ: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8897" y="2601310"/>
            <a:ext cx="839159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1.Прості у використанні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2.Переважно англомовні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3.Безкоштовні, умовно безкоштовні, платні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4.Містять у кінці адреси літери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5.Є розумні і «дурні»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нейромережі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6.Постійно вдосконалюються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7.Текстовий запит потрібно формулювати чітко, за формулами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591" y="1906065"/>
            <a:ext cx="3108892" cy="28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5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883" y="505480"/>
            <a:ext cx="9175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Платформи для створення та редагування зображень: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5021" y="1326274"/>
            <a:ext cx="101050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Ideogram AI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приватні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недоступні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користувачам</a:t>
            </a:r>
            <a:r>
              <a:rPr lang="ru-RU" dirty="0"/>
              <a:t>. 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506" y="2731844"/>
            <a:ext cx="2857500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7366" y="4808482"/>
            <a:ext cx="10450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AutoDraw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безплатний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ШІ-генератор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/>
              <a:t>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перетворює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/>
              <a:t> </a:t>
            </a:r>
            <a:r>
              <a:rPr lang="ru-RU" dirty="0" err="1"/>
              <a:t>прості</a:t>
            </a:r>
            <a:r>
              <a:rPr lang="ru-RU" dirty="0"/>
              <a:t> </a:t>
            </a:r>
            <a:r>
              <a:rPr lang="ru-RU" dirty="0" err="1"/>
              <a:t>начерки</a:t>
            </a:r>
            <a:r>
              <a:rPr lang="ru-RU" dirty="0"/>
              <a:t> на </a:t>
            </a:r>
            <a:r>
              <a:rPr lang="ru-RU" dirty="0" err="1"/>
              <a:t>іконки</a:t>
            </a:r>
            <a:r>
              <a:rPr lang="ru-RU" dirty="0"/>
              <a:t> та </a:t>
            </a:r>
            <a:r>
              <a:rPr lang="ru-RU" dirty="0" err="1"/>
              <a:t>ілюстрації</a:t>
            </a:r>
            <a:r>
              <a:rPr lang="ru-RU" dirty="0"/>
              <a:t>. </a:t>
            </a:r>
          </a:p>
          <a:p>
            <a:r>
              <a:rPr lang="ru-RU" dirty="0" err="1"/>
              <a:t>Пропонує</a:t>
            </a:r>
            <a:r>
              <a:rPr lang="ru-RU" dirty="0"/>
              <a:t> </a:t>
            </a:r>
            <a:r>
              <a:rPr lang="ru-RU" dirty="0" err="1"/>
              <a:t>варіанти</a:t>
            </a:r>
            <a:r>
              <a:rPr lang="ru-RU" dirty="0"/>
              <a:t> з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бібліотеки</a:t>
            </a:r>
            <a:r>
              <a:rPr lang="ru-RU" dirty="0"/>
              <a:t> </a:t>
            </a:r>
            <a:r>
              <a:rPr lang="ru-RU" dirty="0" err="1"/>
              <a:t>зображень</a:t>
            </a:r>
            <a:r>
              <a:rPr lang="ru-RU" dirty="0"/>
              <a:t>, </a:t>
            </a:r>
            <a:r>
              <a:rPr lang="ru-RU" dirty="0" err="1"/>
              <a:t>створених</a:t>
            </a:r>
            <a:r>
              <a:rPr lang="ru-RU" dirty="0"/>
              <a:t> художниками та дизайнерами.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767" y="2634763"/>
            <a:ext cx="2806262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020" y="441545"/>
            <a:ext cx="72521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Midjourney</a:t>
            </a:r>
            <a:r>
              <a:rPr lang="en-US" dirty="0"/>
              <a:t>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найпопулярніших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реалістичних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зображень.Працює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інтерфейс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бота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Discord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надсилати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згенеровані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dirty="0"/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46" y="2175641"/>
            <a:ext cx="3247696" cy="1813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1146" y="5108028"/>
            <a:ext cx="81531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Adobe Firefly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Photoshop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Illustrator.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Adobe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передплатників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Adobe Creative Cloud;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348" y="2175641"/>
            <a:ext cx="4075086" cy="20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2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ОБРАЗИ ПОВІСТІ МИХАЙЛА КОЦЮБИНСЬКОГО «ТІНІ ЗАБУТИХ ПРЕДКИХ» СТВОРЕНІ ЗА ДОПОМОГОЮ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608083"/>
            <a:ext cx="10178322" cy="4271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Марічка й Іван                                      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31" y="2682040"/>
            <a:ext cx="3898524" cy="4051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64" y="1128451"/>
            <a:ext cx="3981067" cy="4146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4" y="2144110"/>
            <a:ext cx="3833760" cy="456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6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" y="0"/>
            <a:ext cx="5423337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83" y="0"/>
            <a:ext cx="554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7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71" y="0"/>
            <a:ext cx="6310249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78" y="0"/>
            <a:ext cx="5964622" cy="6858000"/>
          </a:xfrm>
        </p:spPr>
      </p:pic>
    </p:spTree>
    <p:extLst>
      <p:ext uri="{BB962C8B-B14F-4D97-AF65-F5344CB8AC3E}">
        <p14:creationId xmlns:p14="http://schemas.microsoft.com/office/powerpoint/2010/main" val="40770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4"/>
            <a:ext cx="5833242" cy="68415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3" y="16495"/>
            <a:ext cx="6358758" cy="6841506"/>
          </a:xfrm>
        </p:spPr>
      </p:pic>
    </p:spTree>
    <p:extLst>
      <p:ext uri="{BB962C8B-B14F-4D97-AF65-F5344CB8AC3E}">
        <p14:creationId xmlns:p14="http://schemas.microsoft.com/office/powerpoint/2010/main" val="335407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452</Words>
  <Application>Microsoft Office PowerPoint</Application>
  <PresentationFormat>Широкий екран</PresentationFormat>
  <Paragraphs>26</Paragraphs>
  <Slides>19</Slides>
  <Notes>0</Notes>
  <HiddenSlides>0</HiddenSlides>
  <MMClips>5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6" baseType="lpstr">
      <vt:lpstr>Arial</vt:lpstr>
      <vt:lpstr>Corbel</vt:lpstr>
      <vt:lpstr>Gill Sans MT</vt:lpstr>
      <vt:lpstr>Impact</vt:lpstr>
      <vt:lpstr>Roboto</vt:lpstr>
      <vt:lpstr>Times New Roman</vt:lpstr>
      <vt:lpstr>Badge</vt:lpstr>
      <vt:lpstr>ВИКОРИСТАННЯ ШТУЧНОГО ІНТЕЛЕКТУ ТА ЦИФРОВИХ ТЕХНОЛОГІЙ НА УРОКАХ УКРАІНСЬКОЇ ЛІТЕРАТУРИ</vt:lpstr>
      <vt:lpstr>Презентація PowerPoint</vt:lpstr>
      <vt:lpstr>Презентація PowerPoint</vt:lpstr>
      <vt:lpstr>Презентація PowerPoint</vt:lpstr>
      <vt:lpstr>Презентація PowerPoint</vt:lpstr>
      <vt:lpstr>ОБРАЗИ ПОВІСТІ МИХАЙЛА КОЦЮБИНСЬКОГО «ТІНІ ЗАБУТИХ ПРЕДКИХ» СТВОРЕНІ ЗА ДОПОМОГОЮ ChatGPT         </vt:lpstr>
      <vt:lpstr>Презентація PowerPoint</vt:lpstr>
      <vt:lpstr>Презентація PowerPoint</vt:lpstr>
      <vt:lpstr>Презентація PowerPoint</vt:lpstr>
      <vt:lpstr>Образи новели «Intermezzo» Михайла коцюбинського</vt:lpstr>
      <vt:lpstr>Презентація PowerPoint</vt:lpstr>
      <vt:lpstr>Презентація PowerPoint</vt:lpstr>
      <vt:lpstr>Образи драми-феєрії «лісова пісня»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ШТУЧНОГО ІНТЕЛЕКТУ ТА ЦИФРОВИХ ТЕХНОЛОГІЙ НА УРОКАХ УКРАІНСЬКОЇ МОВИ ТА ЛІТЕРАТУРИ</dc:title>
  <dc:creator>Admin</dc:creator>
  <cp:lastModifiedBy>Дмитро Миколайович</cp:lastModifiedBy>
  <cp:revision>42</cp:revision>
  <dcterms:created xsi:type="dcterms:W3CDTF">2025-01-08T18:07:38Z</dcterms:created>
  <dcterms:modified xsi:type="dcterms:W3CDTF">2025-01-09T07:43:07Z</dcterms:modified>
</cp:coreProperties>
</file>