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69" r:id="rId6"/>
    <p:sldId id="270" r:id="rId7"/>
    <p:sldId id="271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5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3D380-FE0E-A164-3AD1-64DE988F0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D52CEF-2DA8-261D-BE32-8653F28FB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AD99B4-EFFB-E9DF-1AA3-0A4E7883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1FDF-8265-4BCF-9EBF-3B2AF49158D9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4EE4E-452A-6ACA-02DE-E89F143D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40FE69-F922-B7D5-4728-D7EF9636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43C-4D29-4D68-A46B-D96E79C8C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416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F7B38-CF4A-0FFC-26B9-A173B809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45063-F75C-E62E-969E-E6075356D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5C1E20-96F2-8DEC-ADF1-8307BADE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1FDF-8265-4BCF-9EBF-3B2AF49158D9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E7A81-8630-2710-B9AC-3F7383EF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D793B4-0C6A-EBBC-EE71-19EE2FB2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43C-4D29-4D68-A46B-D96E79C8C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639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BB5E8A-3AE1-6C55-1FDF-6D1437689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ED3605-A037-6583-2C7F-67AE46084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6A49D7-DAC2-3A63-961F-93B6EE04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1FDF-8265-4BCF-9EBF-3B2AF49158D9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A1FFF1-9DA7-1933-F263-5F00B9AA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8D250-EDBC-6F6E-4CBE-56857054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43C-4D29-4D68-A46B-D96E79C8C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871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C5B32-DF9A-3164-4A86-93282FC0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B4F1F-A36F-66F3-4002-483108B9C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F938A-2847-C9B9-B232-4CBE7FE5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1FDF-8265-4BCF-9EBF-3B2AF49158D9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4DA338-8A7C-917D-6011-70916F98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59DEE-342E-EB73-E7A9-4B5064F9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43C-4D29-4D68-A46B-D96E79C8C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31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5AE56-F73D-469B-D7EB-C9957B059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CDE066-E1C3-FC0F-7504-DCCCBCCE1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2B493-C4A4-B4AB-C171-AE487BF0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1FDF-8265-4BCF-9EBF-3B2AF49158D9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442F54-5FB8-FB3F-CFDF-EE99F914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7D722-7303-D546-E725-4841DE2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43C-4D29-4D68-A46B-D96E79C8C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817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42324-382A-2972-EE83-86645B61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129EA5-1CB3-F0DF-5DF4-0717AB381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DE3185-C23C-EC2F-A9DE-FB1ADC90D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41F829-4D26-10A6-4BCD-4A6958E9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1FDF-8265-4BCF-9EBF-3B2AF49158D9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371501-7363-C218-2A05-967C57D1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3F6E92-2740-19F3-51DD-FB29AD1C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43C-4D29-4D68-A46B-D96E79C8C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46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71722-A33D-D3CC-302F-0C9C80FD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9FA9F6-E55F-975B-1AE8-A4224D0C9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464DF6-1ACE-D069-18EC-6A1BDA0DA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4FD1E0-76ED-742D-F4F8-4B5A75B70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15165E-4F5B-E2B3-B38C-500CECCC6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76D055-488E-F61C-7CF5-DCF8B21D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1FDF-8265-4BCF-9EBF-3B2AF49158D9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EA6A29-6C91-FF29-E547-7BC9A458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1E9EDE-EB46-0971-4AB0-BF38E5E1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43C-4D29-4D68-A46B-D96E79C8C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93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29235-C866-1096-B16A-A9A3AEF7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F83334-CFF5-0131-E9E5-031927A6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1FDF-8265-4BCF-9EBF-3B2AF49158D9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9FE88-906D-755B-CD7F-371E7817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D6DEA2-2818-515F-ECDA-739460F1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43C-4D29-4D68-A46B-D96E79C8C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457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47E13-88C3-0996-BB26-69661180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1FDF-8265-4BCF-9EBF-3B2AF49158D9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149B35-6CB3-59D3-8409-A3557EEE8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1AF7B4-09E6-2C62-7063-1CBE53AF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43C-4D29-4D68-A46B-D96E79C8C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97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93A15-DE43-08B1-A721-66488368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30CEF-D8C2-0AD9-8800-CC324FBA5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8FC6E4-D667-16DF-432D-9D8FA9105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37DC4-1F51-601C-CF8B-34A84AC4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1FDF-8265-4BCF-9EBF-3B2AF49158D9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92BB70-BB67-56D7-6EA9-7CC26BCC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46EDF-A93F-D75A-B03C-5354F6A5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43C-4D29-4D68-A46B-D96E79C8C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75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C2224-0C54-8BD7-ECE7-E019C43C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6C023A-B99C-541D-ED75-273ACA5FF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9578A4-AD2E-8E97-B7CE-DDA4C517A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56EAE-3EC8-2655-9245-E9571D84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1FDF-8265-4BCF-9EBF-3B2AF49158D9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46C95D-6819-2E0C-114D-C8190D77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72CA23-1D86-D6B0-99DF-74612636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43C-4D29-4D68-A46B-D96E79C8C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922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826CE-CDD4-49B1-0FE8-94BDAC5A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135314-614C-DE53-84F2-592F0A864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9F165-3B7B-CCA4-0D3E-0E4D62E49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1FDF-8265-4BCF-9EBF-3B2AF49158D9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870C69-D3FD-4A04-29AD-BA01AB949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690303-C324-8010-0549-0F377FC74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543C-4D29-4D68-A46B-D96E79C8C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8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C1619-28D6-386D-20DB-5FA6A783AC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/>
              <a:t>Використання ШІ та цифрових технологій в освітньому процесі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AB05A3-6E07-8FCC-671B-9D9DE5F40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5096"/>
            <a:ext cx="9144000" cy="1655762"/>
          </a:xfrm>
        </p:spPr>
        <p:txBody>
          <a:bodyPr/>
          <a:lstStyle/>
          <a:p>
            <a:pPr algn="r"/>
            <a:r>
              <a:rPr lang="uk-UA"/>
              <a:t>Благодарна Т.І.</a:t>
            </a:r>
          </a:p>
          <a:p>
            <a:pPr algn="r"/>
            <a:r>
              <a:rPr lang="uk-UA"/>
              <a:t>Викладач іноземної мови</a:t>
            </a:r>
          </a:p>
          <a:p>
            <a:pPr algn="r"/>
            <a:r>
              <a:rPr lang="uk-UA"/>
              <a:t>2025 рік</a:t>
            </a:r>
          </a:p>
        </p:txBody>
      </p:sp>
    </p:spTree>
    <p:extLst>
      <p:ext uri="{BB962C8B-B14F-4D97-AF65-F5344CB8AC3E}">
        <p14:creationId xmlns:p14="http://schemas.microsoft.com/office/powerpoint/2010/main" val="305785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05EAE-830B-0DCE-51AC-D65D0E2D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/>
              <a:t>Завдання для</a:t>
            </a:r>
            <a:r>
              <a:rPr lang="en-US"/>
              <a:t> </a:t>
            </a:r>
            <a:r>
              <a:rPr lang="uk-UA"/>
              <a:t>дистанційного навчання</a:t>
            </a:r>
            <a:br>
              <a:rPr lang="uk-UA"/>
            </a:br>
            <a:r>
              <a:rPr lang="uk-UA"/>
              <a:t>згенеруй завдання для уроку англійської мови, тема </a:t>
            </a:r>
            <a:r>
              <a:rPr lang="en-US"/>
              <a:t>Country Profile</a:t>
            </a:r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483529-9CB0-6715-88E7-C7D61F242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227" y="1787525"/>
            <a:ext cx="70485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C2A637D-3207-9704-27DB-8EF4B5EF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Generate A 12 questions quiz about Oprah Winfrey's life with answers for English lesson </a:t>
            </a:r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E5C59D-D350-3360-A963-E7669631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35" y="1527380"/>
            <a:ext cx="5410200" cy="5238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FEDC7-4A2B-F30B-B04E-BEF20FB0F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754" y="1619250"/>
            <a:ext cx="4783307" cy="45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2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81CF3-4E2E-6AA4-FBDA-D2716632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87CE3-EC14-A8BF-9C1F-89D94222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46" y="683342"/>
            <a:ext cx="4743450" cy="5943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65183D-9E4B-FF9D-E3BF-FF0863D29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46" y="383458"/>
            <a:ext cx="5909908" cy="61746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3BAF56-6668-87D4-E008-4EDFF6C9B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81" y="365125"/>
            <a:ext cx="5917219" cy="57670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8049B5-1534-F76A-2581-E9FB8EB49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218" y="319318"/>
            <a:ext cx="5988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9D03-B3B8-052B-4AEE-DA8BB359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Публікація для блогу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7CCB99-FD62-EE10-7B62-0944B39D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78" y="2029132"/>
            <a:ext cx="4181475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140339-DDDA-14D5-23DF-2F32751E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28" y="1916214"/>
            <a:ext cx="64579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7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A2A03-6E12-BB01-4964-C141E8A3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Програма курсу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EEEFED-D352-230C-5945-142F9624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966" y="219075"/>
            <a:ext cx="62103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6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EF2C9-132A-B0D2-F71E-47E451DD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Як англійською назвати вигаданий автобус для подорожі по станціям знань </a:t>
            </a:r>
            <a:br>
              <a:rPr lang="ru-RU"/>
            </a:br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FEE5B8-0898-7828-B36C-C2074E4C1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88" y="1765658"/>
            <a:ext cx="3133725" cy="20288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7B927-D95E-EBD4-2143-F6B5DFEF1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88" y="3876827"/>
            <a:ext cx="2943225" cy="2438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BCE36D-FE4D-FAC0-F882-E6ACB58A2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487" y="3124352"/>
            <a:ext cx="31242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9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D69D8-01A9-7340-A41E-68844516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Згенеруй варіанти назви для "Практичного посібника з фонетики англійської мови" на англійській мові</a:t>
            </a:r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F69AFF-F7C2-69D8-352F-73ECDC852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5" y="2085391"/>
            <a:ext cx="4334182" cy="40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0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76E09-7154-F5BF-5DA8-8E5E9FD21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114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>
                <a:solidFill>
                  <a:srgbClr val="23085A"/>
                </a:solidFill>
                <a:effectLst/>
                <a:latin typeface="BritishCouncilSans"/>
              </a:rPr>
              <a:t>Штучний інтелект і навчання англійської мови: підготовка до майбутнього</a:t>
            </a:r>
            <a:br>
              <a:rPr lang="ru-RU" b="1" i="0">
                <a:solidFill>
                  <a:srgbClr val="23085A"/>
                </a:solidFill>
                <a:effectLst/>
                <a:latin typeface="BritishCouncilSans"/>
              </a:rPr>
            </a:br>
            <a:endParaRPr lang="uk-UA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70EF9-3126-BB97-F50D-6B5AAC3A2891}"/>
              </a:ext>
            </a:extLst>
          </p:cNvPr>
          <p:cNvSpPr txBox="1"/>
          <p:nvPr/>
        </p:nvSpPr>
        <p:spPr>
          <a:xfrm>
            <a:off x="1022555" y="3526841"/>
            <a:ext cx="10363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Як штучний інтелект (</a:t>
            </a:r>
            <a:r>
              <a:rPr lang="en-US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AI) </a:t>
            </a:r>
            <a:r>
              <a:rPr lang="uk-UA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використовується для викладання та вивчення англійської мови (</a:t>
            </a:r>
            <a:r>
              <a:rPr lang="en-US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ELT/L) </a:t>
            </a:r>
            <a:r>
              <a:rPr lang="uk-UA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у всьому світі? </a:t>
            </a:r>
            <a:endParaRPr lang="en-US" b="0" i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r>
              <a:rPr lang="uk-UA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Які є можливості, проблеми та виклики? </a:t>
            </a:r>
            <a:endParaRPr lang="en-US" b="0" i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r>
              <a:rPr lang="uk-UA" b="0" i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Експерти з освітніх технологій, які працюють з Британською Радою, переглянули актуальну літературу та проконсультувалися з низкою людей, щоб зрозуміти їхні погляди на цю тему.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320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3C2343-9E81-9946-841F-6A9514564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1" y="273613"/>
            <a:ext cx="8698015" cy="64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0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FC407-2C78-1F00-3728-142FAF95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858" y="2538054"/>
            <a:ext cx="10515600" cy="1325563"/>
          </a:xfrm>
        </p:spPr>
        <p:txBody>
          <a:bodyPr/>
          <a:lstStyle/>
          <a:p>
            <a:pPr algn="ctr"/>
            <a:r>
              <a:rPr lang="uk-UA" b="1"/>
              <a:t>Дякую за увагу!!!</a:t>
            </a:r>
          </a:p>
        </p:txBody>
      </p:sp>
    </p:spTree>
    <p:extLst>
      <p:ext uri="{BB962C8B-B14F-4D97-AF65-F5344CB8AC3E}">
        <p14:creationId xmlns:p14="http://schemas.microsoft.com/office/powerpoint/2010/main" val="47296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CEEB9-041A-F59A-561E-F7C53469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9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0" i="0">
                <a:solidFill>
                  <a:srgbClr val="0070C0"/>
                </a:solidFill>
                <a:effectLst/>
                <a:latin typeface="Montserrat" panose="02000505000000020004" pitchFamily="2" charset="0"/>
              </a:rPr>
              <a:t>Wordpress</a:t>
            </a:r>
            <a:r>
              <a:rPr lang="uk-UA" b="0" i="0"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 - найпопулярніший у світі рушій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72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B111233-F6A3-F7E1-8130-7205DE3A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4347CC-7EAF-83C2-159F-E2D26EE3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351"/>
            <a:ext cx="12192000" cy="49644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304AEF-270B-0AD5-79B7-FFE8D70A2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74" y="75758"/>
            <a:ext cx="8639863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9FA265-B9E4-501F-59A8-30E0BD109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85863" cy="55453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09A5A3-5690-E579-2C7C-57A654788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297" y="3988608"/>
            <a:ext cx="5653975" cy="28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2ED1FA-7E9B-B601-3634-5560F31EF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068"/>
            <a:ext cx="12192000" cy="63258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1BD7BD-B28B-F59E-E117-13AFF8EC68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858"/>
          <a:stretch/>
        </p:blipFill>
        <p:spPr>
          <a:xfrm>
            <a:off x="9235716" y="1255149"/>
            <a:ext cx="2333625" cy="492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7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FCFFA5-24E1-587C-27A1-61128C39E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02" y="1143460"/>
            <a:ext cx="5743575" cy="5514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8FD893-E296-98EF-5560-D534EC57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891" y="0"/>
            <a:ext cx="4508736" cy="41464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6ED243-0119-F193-899D-448F232E93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2704"/>
          <a:stretch/>
        </p:blipFill>
        <p:spPr>
          <a:xfrm>
            <a:off x="7098891" y="4069030"/>
            <a:ext cx="4699820" cy="2430093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01C0923-C081-A0BB-1E67-6D5FF554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8940"/>
          </a:xfrm>
        </p:spPr>
        <p:txBody>
          <a:bodyPr>
            <a:normAutofit fontScale="90000"/>
          </a:bodyPr>
          <a:lstStyle/>
          <a:p>
            <a:br>
              <a:rPr lang="uk-UA" b="1" i="0">
                <a:solidFill>
                  <a:srgbClr val="1A1C1E"/>
                </a:solidFill>
                <a:effectLst/>
                <a:latin typeface="Noto Serif" panose="02020600060500020200" pitchFamily="18" charset="0"/>
              </a:rPr>
            </a:br>
            <a:r>
              <a:rPr lang="en-US" b="1" i="0">
                <a:solidFill>
                  <a:srgbClr val="1A1C1E"/>
                </a:solidFill>
                <a:effectLst/>
                <a:latin typeface="Noto Serif" panose="02020600060500020200" pitchFamily="18" charset="0"/>
              </a:rPr>
              <a:t>1st year Unit 1: Lifestyle</a:t>
            </a:r>
            <a:br>
              <a:rPr lang="en-US" b="1" i="0">
                <a:solidFill>
                  <a:srgbClr val="1A1C1E"/>
                </a:solidFill>
                <a:effectLst/>
                <a:latin typeface="Noto Serif" panose="02020600060500020200" pitchFamily="18" charset="0"/>
              </a:rPr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BFA4A-60E7-3962-C1E9-6C4E5391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1A1C1E"/>
                </a:solidFill>
                <a:effectLst/>
                <a:latin typeface="Noto Serif" panose="02020600060500020200" pitchFamily="18" charset="0"/>
              </a:rPr>
              <a:t>Module 13 Video conferencing (VC) </a:t>
            </a:r>
            <a:br>
              <a:rPr lang="en-US" b="1" i="0">
                <a:solidFill>
                  <a:srgbClr val="1A1C1E"/>
                </a:solidFill>
                <a:effectLst/>
                <a:latin typeface="Noto Serif" panose="02020600060500020200" pitchFamily="18" charset="0"/>
              </a:rPr>
            </a:br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EBA709-B01C-31D0-FFB1-2604823A2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" y="1404121"/>
            <a:ext cx="5677207" cy="53338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BBDB91-9068-AACE-02C3-5AB22E165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683" y="1404121"/>
            <a:ext cx="58483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0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0421F-F867-1871-5E5A-BD07349C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6E6D76-2BDC-D261-6A4D-D08A1746B9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450"/>
          <a:stretch/>
        </p:blipFill>
        <p:spPr>
          <a:xfrm>
            <a:off x="105697" y="1838325"/>
            <a:ext cx="4623619" cy="1590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F93ABC-48CC-9204-59E5-F08D9B9F2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3" y="3429000"/>
            <a:ext cx="4971116" cy="11806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632718-E3D9-4677-7473-83F1E126A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66" y="4617524"/>
            <a:ext cx="3981450" cy="19526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0441F5-CA2D-B6B2-FAB4-110F6D6729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7019"/>
          <a:stretch/>
        </p:blipFill>
        <p:spPr>
          <a:xfrm>
            <a:off x="4709651" y="0"/>
            <a:ext cx="5357044" cy="15879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6E3938-7A33-B360-3E80-DD5BA800F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6647" y="1758719"/>
            <a:ext cx="3684168" cy="47700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7ADA00-3C73-89D3-0F48-9A98D40CB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75202"/>
            <a:ext cx="3871452" cy="15879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FB0788-E627-2425-3E37-C3AECEE68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9298" y="1970266"/>
            <a:ext cx="2428875" cy="10572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616182-43E6-77C5-157E-34A3599B97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0722" y="3549998"/>
            <a:ext cx="1095375" cy="12287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C2CCC5-3DB2-96E2-75D3-4DD132B4C8D5}"/>
              </a:ext>
            </a:extLst>
          </p:cNvPr>
          <p:cNvSpPr txBox="1"/>
          <p:nvPr/>
        </p:nvSpPr>
        <p:spPr>
          <a:xfrm>
            <a:off x="5239825" y="5289756"/>
            <a:ext cx="1867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24 </a:t>
            </a:r>
            <a:r>
              <a:rPr lang="uk-UA" sz="4000" b="1">
                <a:solidFill>
                  <a:srgbClr val="FF0000"/>
                </a:solidFill>
              </a:rPr>
              <a:t>бала</a:t>
            </a:r>
          </a:p>
        </p:txBody>
      </p:sp>
    </p:spTree>
    <p:extLst>
      <p:ext uri="{BB962C8B-B14F-4D97-AF65-F5344CB8AC3E}">
        <p14:creationId xmlns:p14="http://schemas.microsoft.com/office/powerpoint/2010/main" val="130735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9FB52-0D5A-D3F5-4656-99BCE365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14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Штучний інтелект (ШІ) має великий потенціал для покращення </a:t>
            </a:r>
            <a:r>
              <a:rPr lang="ru-RU" b="1" i="0">
                <a:solidFill>
                  <a:srgbClr val="767676"/>
                </a:solidFill>
                <a:effectLst/>
                <a:latin typeface="Arial" panose="020B0604020202020204" pitchFamily="34" charset="0"/>
              </a:rPr>
              <a:t>освітнього процесу</a:t>
            </a:r>
            <a:endParaRPr lang="uk-UA" b="1"/>
          </a:p>
        </p:txBody>
      </p:sp>
    </p:spTree>
    <p:extLst>
      <p:ext uri="{BB962C8B-B14F-4D97-AF65-F5344CB8AC3E}">
        <p14:creationId xmlns:p14="http://schemas.microsoft.com/office/powerpoint/2010/main" val="313371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2A1C0-3884-DBA1-DF7D-6B2B9287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1 </a:t>
            </a:r>
            <a:r>
              <a:rPr lang="en-US"/>
              <a:t>generate activities for english lesson with look, look like, like, be like</a:t>
            </a:r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5C0AE8-E4EC-2D2E-7075-39AB40C8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33" y="1812533"/>
            <a:ext cx="4957233" cy="49015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0261C2-8750-42B0-3BE3-AEF49238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686" y="3031595"/>
            <a:ext cx="5091743" cy="3461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6854DF-EE14-30BE-0EAA-7223660B1414}"/>
              </a:ext>
            </a:extLst>
          </p:cNvPr>
          <p:cNvSpPr txBox="1"/>
          <p:nvPr/>
        </p:nvSpPr>
        <p:spPr>
          <a:xfrm>
            <a:off x="6180667" y="1955800"/>
            <a:ext cx="5483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/>
              <a:t>2 </a:t>
            </a:r>
            <a:r>
              <a:rPr lang="en-US"/>
              <a:t>generate 3 exercises of different level for english lesson</a:t>
            </a:r>
            <a:endParaRPr lang="uk-UA"/>
          </a:p>
          <a:p>
            <a:r>
              <a:rPr lang="en-US"/>
              <a:t> with look, look like, like, be like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671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224</Words>
  <Application>Microsoft Office PowerPoint</Application>
  <PresentationFormat>Широкоэкранный</PresentationFormat>
  <Paragraphs>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BritishCouncilSans</vt:lpstr>
      <vt:lpstr>Calibri</vt:lpstr>
      <vt:lpstr>Calibri Light</vt:lpstr>
      <vt:lpstr>Montserrat</vt:lpstr>
      <vt:lpstr>Noto Serif</vt:lpstr>
      <vt:lpstr>Тема Office</vt:lpstr>
      <vt:lpstr>Використання ШІ та цифрових технологій в освітньому процесі</vt:lpstr>
      <vt:lpstr>Wordpress - найпопулярніший у світі рушій</vt:lpstr>
      <vt:lpstr>Презентация PowerPoint</vt:lpstr>
      <vt:lpstr>Презентация PowerPoint</vt:lpstr>
      <vt:lpstr> 1st year Unit 1: Lifestyle </vt:lpstr>
      <vt:lpstr>Module 13 Video conferencing (VC)  </vt:lpstr>
      <vt:lpstr>Презентация PowerPoint</vt:lpstr>
      <vt:lpstr>Штучний інтелект (ШІ) має великий потенціал для покращення освітнього процесу</vt:lpstr>
      <vt:lpstr>1 generate activities for english lesson with look, look like, like, be like</vt:lpstr>
      <vt:lpstr>Завдання для дистанційного навчання згенеруй завдання для уроку англійської мови, тема Country Profile</vt:lpstr>
      <vt:lpstr>Generate A 12 questions quiz about Oprah Winfrey's life with answers for English lesson </vt:lpstr>
      <vt:lpstr>Презентация PowerPoint</vt:lpstr>
      <vt:lpstr>Публікація для блогу</vt:lpstr>
      <vt:lpstr>Програма курсу</vt:lpstr>
      <vt:lpstr>Як англійською назвати вигаданий автобус для подорожі по станціям знань  </vt:lpstr>
      <vt:lpstr>Згенеруй варіанти назви для "Практичного посібника з фонетики англійської мови" на англійській мові</vt:lpstr>
      <vt:lpstr>Штучний інтелект і навчання англійської мови: підготовка до майбутнього </vt:lpstr>
      <vt:lpstr>Презентация PowerPoint</vt:lpstr>
      <vt:lpstr>Дякую за увагу!!!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 Admin</dc:creator>
  <cp:lastModifiedBy>Admin Admin</cp:lastModifiedBy>
  <cp:revision>10</cp:revision>
  <dcterms:created xsi:type="dcterms:W3CDTF">2025-01-04T13:18:58Z</dcterms:created>
  <dcterms:modified xsi:type="dcterms:W3CDTF">2025-01-08T19:53:37Z</dcterms:modified>
</cp:coreProperties>
</file>