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82" r:id="rId4"/>
    <p:sldId id="283" r:id="rId5"/>
    <p:sldId id="271" r:id="rId6"/>
    <p:sldId id="27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990E4BC-6937-4B3A-8365-AECA4598DF45}">
          <p14:sldIdLst>
            <p14:sldId id="256"/>
            <p14:sldId id="273"/>
          </p14:sldIdLst>
        </p14:section>
        <p14:section name="Раздел без заголовка" id="{6F71FC8C-E537-4829-AF56-9894EA0F3FD3}">
          <p14:sldIdLst>
            <p14:sldId id="282"/>
            <p14:sldId id="283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614" y="-2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C42851-1539-4C9F-AF76-F19672E09CFB}" type="datetimeFigureOut">
              <a:rPr lang="uk-UA" smtClean="0"/>
              <a:pPr/>
              <a:t>09.01.2025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A43F03-5AB8-4F40-988F-84403180D85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file:///C:\Users\User\Desktop\&#1042;&#1053;%2012.11.2024\&#1050;&#1086;&#1085;&#1092;&#1110;&#1075;&#1091;&#1088;&#1072;&#1094;&#1110;&#1103;%20&#1063;&#1040;&#1058;%20GPT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88840"/>
            <a:ext cx="8062912" cy="1752600"/>
          </a:xfrm>
        </p:spPr>
        <p:txBody>
          <a:bodyPr>
            <a:normAutofit lnSpcReduction="10000"/>
          </a:bodyPr>
          <a:lstStyle/>
          <a:p>
            <a:pPr algn="ctr"/>
            <a:endParaRPr lang="uk-UA" sz="2000" b="1" dirty="0" smtClean="0">
              <a:solidFill>
                <a:srgbClr val="FFC000"/>
              </a:solidFill>
            </a:endParaRPr>
          </a:p>
          <a:p>
            <a:pPr algn="ctr"/>
            <a:r>
              <a:rPr lang="uk-UA" b="1" dirty="0" smtClean="0"/>
              <a:t>«Проблемне навчання та штучний </a:t>
            </a:r>
            <a:r>
              <a:rPr lang="uk-UA" b="1" dirty="0"/>
              <a:t>і</a:t>
            </a:r>
            <a:r>
              <a:rPr lang="uk-UA" b="1" dirty="0" smtClean="0"/>
              <a:t>нтелект </a:t>
            </a:r>
            <a:r>
              <a:rPr lang="uk-UA" b="1" dirty="0" smtClean="0"/>
              <a:t>на </a:t>
            </a:r>
            <a:r>
              <a:rPr lang="uk-UA" b="1" dirty="0" err="1" smtClean="0"/>
              <a:t>уроках</a:t>
            </a:r>
            <a:r>
              <a:rPr lang="uk-UA" b="1" dirty="0" smtClean="0"/>
              <a:t> виробничого навчання»</a:t>
            </a:r>
            <a:endParaRPr lang="uk-UA" dirty="0">
              <a:solidFill>
                <a:schemeClr val="accent2"/>
              </a:solidFill>
            </a:endParaRPr>
          </a:p>
        </p:txBody>
      </p:sp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263" y="2527868"/>
            <a:ext cx="8195774" cy="3672408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проблемної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ситуації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формулювання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проблеми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висунення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гіпотез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перевірка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висунутих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гіпотез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результатів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перевірки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гіпотез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висновок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узагальнення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повернення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проблемної</a:t>
            </a:r>
            <a:r>
              <a:rPr lang="ru-RU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ситуації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577" y="2348880"/>
            <a:ext cx="8330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1" y="1741428"/>
            <a:ext cx="82089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 методу проблемного </a:t>
            </a:r>
            <a:r>
              <a:rPr lang="ru-RU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вивчення</a:t>
            </a:r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матеріалу</a:t>
            </a:r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включає</a:t>
            </a:r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себе </a:t>
            </a:r>
            <a:r>
              <a:rPr lang="ru-RU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такі</a:t>
            </a:r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етапи</a:t>
            </a:r>
            <a:r>
              <a:rPr lang="ru-RU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6692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9584" y="2836275"/>
            <a:ext cx="81237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9185" y="1818124"/>
            <a:ext cx="7153275" cy="4343400"/>
          </a:xfrm>
          <a:prstGeom prst="rect">
            <a:avLst/>
          </a:prstGeom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77591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409" y="1540667"/>
            <a:ext cx="6219825" cy="4924425"/>
          </a:xfrm>
          <a:prstGeom prst="rect">
            <a:avLst/>
          </a:prstGeom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677452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560" y="1368313"/>
            <a:ext cx="8062912" cy="1752600"/>
          </a:xfrm>
        </p:spPr>
        <p:txBody>
          <a:bodyPr>
            <a:normAutofit lnSpcReduction="10000"/>
          </a:bodyPr>
          <a:lstStyle/>
          <a:p>
            <a:pPr algn="ctr"/>
            <a:endParaRPr lang="uk-UA" sz="2000" b="1" dirty="0" smtClean="0">
              <a:solidFill>
                <a:srgbClr val="FFC000"/>
              </a:solidFill>
            </a:endParaRPr>
          </a:p>
          <a:p>
            <a:pPr algn="ctr"/>
            <a:r>
              <a:rPr lang="uk-UA" dirty="0" smtClean="0"/>
              <a:t>Підбір конфігурації параметрів ПК за допомогою штучного інтелекту 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https://chatgpt.com/</a:t>
            </a:r>
            <a:endParaRPr lang="uk-UA" dirty="0">
              <a:solidFill>
                <a:srgbClr val="FFFF00"/>
              </a:solidFill>
            </a:endParaRPr>
          </a:p>
        </p:txBody>
      </p:sp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105835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Конфігурація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ПК на </a:t>
            </a:r>
            <a:r>
              <a:rPr lang="ru-RU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процесорі</a:t>
            </a:r>
            <a:r>
              <a:rPr lang="ru-RU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E8600 для </a:t>
            </a:r>
            <a:r>
              <a:rPr lang="ru-RU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ігр</a:t>
            </a:r>
            <a:endParaRPr lang="ru-RU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39552" y="3982135"/>
            <a:ext cx="8062912" cy="17526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uk-UA" sz="2000" b="1" dirty="0" smtClean="0">
              <a:solidFill>
                <a:srgbClr val="FFC000"/>
              </a:solidFill>
            </a:endParaRPr>
          </a:p>
          <a:p>
            <a:pPr algn="ctr"/>
            <a:r>
              <a:rPr lang="uk-UA" dirty="0" smtClean="0"/>
              <a:t>Зразок відповіді:  </a:t>
            </a:r>
            <a:r>
              <a:rPr lang="uk-UA" dirty="0" smtClean="0">
                <a:hlinkClick r:id="rId4" action="ppaction://program"/>
              </a:rPr>
              <a:t>додаток 6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59004699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8062912" cy="4176464"/>
          </a:xfrm>
        </p:spPr>
        <p:txBody>
          <a:bodyPr>
            <a:normAutofit fontScale="85000" lnSpcReduction="20000"/>
          </a:bodyPr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l"/>
            <a:r>
              <a:rPr lang="uk-U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https://openai.com/ -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ChatGPT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Мовна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 ШІ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https://www.notion.so/product/ai - Notion AI </a:t>
            </a:r>
            <a:r>
              <a:rPr lang="uk-UA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Мовна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модель ШІ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https://neurodub.ai/ -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Neurodub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дублювання відео іншою мовою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https://www.useblackbox.io/ - BLACKBOX AI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написати код програмування більше як на 20 мовах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https://www.futurepedia.io/ - </a:t>
            </a:r>
            <a:r>
              <a:rPr lang="uk-U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зібрані більшість сайтів ШІ з пошуковим фільтром</a:t>
            </a:r>
          </a:p>
          <a:p>
            <a:pPr algn="ctr"/>
            <a:endParaRPr lang="uk-UA" dirty="0">
              <a:solidFill>
                <a:schemeClr val="accent2"/>
              </a:solidFill>
            </a:endParaRPr>
          </a:p>
        </p:txBody>
      </p:sp>
      <p:pic>
        <p:nvPicPr>
          <p:cNvPr id="5" name="Picture 5" descr="герб-на-блан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90" y="366730"/>
            <a:ext cx="128499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62409" y="188640"/>
            <a:ext cx="7317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Комунальний заклад професійної (професійно-технічної) освіти </a:t>
            </a:r>
            <a:endParaRPr lang="uk-UA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київський ПРОФЕСІЙНИЙ КОЛЕДЖ 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uk-UA" b="1" cap="all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 ТЕХНОЛОГІЙ ТА ПОЛІГРАФІЇ»</a:t>
            </a:r>
            <a:endParaRPr lang="uk-UA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42219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668</TotalTime>
  <Words>218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Verdana</vt:lpstr>
      <vt:lpstr>Wingdings</vt:lpstr>
      <vt:lpstr>Wingdings 2</vt:lpstr>
      <vt:lpstr>Яркая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Босс</cp:lastModifiedBy>
  <cp:revision>56</cp:revision>
  <dcterms:created xsi:type="dcterms:W3CDTF">2014-12-27T11:39:05Z</dcterms:created>
  <dcterms:modified xsi:type="dcterms:W3CDTF">2025-01-09T07:27:36Z</dcterms:modified>
</cp:coreProperties>
</file>