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2" r:id="rId10"/>
    <p:sldId id="273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70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9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1325253"/>
            <a:ext cx="4485217" cy="3930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1692" y="2514599"/>
            <a:ext cx="6593681" cy="1223963"/>
          </a:xfrm>
        </p:spPr>
        <p:txBody>
          <a:bodyPr/>
          <a:lstStyle/>
          <a:p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Чат </a:t>
            </a:r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GPT-4</a:t>
            </a:r>
            <a:endParaRPr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5417" y="5745233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Настін</a:t>
            </a:r>
            <a:r>
              <a:rPr lang="uk-UA" dirty="0" smtClean="0"/>
              <a:t> Денис Сергійович </a:t>
            </a:r>
            <a:br>
              <a:rPr lang="uk-UA" dirty="0" smtClean="0"/>
            </a:br>
            <a:r>
              <a:rPr lang="uk-UA" dirty="0" smtClean="0"/>
              <a:t>майстер виробничого навчання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/>
              <a:t>вулиця</a:t>
            </a:r>
            <a:r>
              <a:rPr lang="ru-RU" dirty="0"/>
              <a:t> </a:t>
            </a:r>
            <a:r>
              <a:rPr lang="ru-RU" dirty="0" err="1"/>
              <a:t>Януша</a:t>
            </a:r>
            <a:r>
              <a:rPr lang="ru-RU" dirty="0"/>
              <a:t> Корчака, </a:t>
            </a:r>
            <a:r>
              <a:rPr lang="ru-RU" dirty="0" smtClean="0"/>
              <a:t>8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31511"/>
            <a:ext cx="7429499" cy="1478570"/>
          </a:xfrm>
        </p:spPr>
        <p:txBody>
          <a:bodyPr/>
          <a:lstStyle/>
          <a:p>
            <a:pPr algn="ctr"/>
            <a:r>
              <a:rPr lang="uk-UA" dirty="0" err="1" smtClean="0"/>
              <a:t>Прикла</a:t>
            </a:r>
            <a:r>
              <a:rPr lang="uk-UA" dirty="0" smtClean="0"/>
              <a:t> 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4" y="1178171"/>
            <a:ext cx="4474965" cy="3439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03" y="3842238"/>
            <a:ext cx="5071382" cy="27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132496"/>
            <a:ext cx="7429499" cy="1168766"/>
          </a:xfrm>
        </p:spPr>
        <p:txBody>
          <a:bodyPr/>
          <a:lstStyle/>
          <a:p>
            <a:pPr algn="ctr"/>
            <a:r>
              <a:rPr lang="uk-UA" dirty="0" smtClean="0"/>
              <a:t>Аналог </a:t>
            </a:r>
            <a:r>
              <a:rPr lang="en-US" dirty="0" smtClean="0"/>
              <a:t>GPT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91" y="1041571"/>
            <a:ext cx="7429499" cy="354171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en-US" dirty="0" smtClean="0"/>
              <a:t>Gemini </a:t>
            </a:r>
            <a:r>
              <a:rPr lang="ru-RU" dirty="0"/>
              <a:t>є аналогом </a:t>
            </a:r>
            <a:r>
              <a:rPr lang="en-US" dirty="0" err="1"/>
              <a:t>ChatGPT</a:t>
            </a:r>
            <a:r>
              <a:rPr lang="en-US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детально </a:t>
            </a:r>
            <a:r>
              <a:rPr lang="ru-RU" dirty="0" err="1"/>
              <a:t>опрацьовує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та </a:t>
            </a:r>
            <a:r>
              <a:rPr lang="ru-RU" dirty="0" err="1"/>
              <a:t>відповідає</a:t>
            </a:r>
            <a:r>
              <a:rPr lang="ru-RU" dirty="0"/>
              <a:t> з </a:t>
            </a:r>
            <a:r>
              <a:rPr lang="ru-RU" dirty="0" err="1"/>
              <a:t>глибшим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59" y="2886813"/>
            <a:ext cx="3666045" cy="3392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36" y="2886813"/>
            <a:ext cx="3859824" cy="34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2473694"/>
            <a:ext cx="7429499" cy="147857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3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19579"/>
            <a:ext cx="7429499" cy="1478570"/>
          </a:xfrm>
        </p:spPr>
        <p:txBody>
          <a:bodyPr/>
          <a:lstStyle/>
          <a:p>
            <a:pPr algn="ctr"/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таке</a:t>
            </a:r>
            <a:r>
              <a:rPr dirty="0"/>
              <a:t> </a:t>
            </a:r>
            <a:r>
              <a:rPr dirty="0" smtClean="0"/>
              <a:t>Chat</a:t>
            </a:r>
            <a:r>
              <a:rPr lang="en-US" dirty="0"/>
              <a:t> </a:t>
            </a:r>
            <a:r>
              <a:rPr dirty="0" smtClean="0"/>
              <a:t>GPT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1607649"/>
            <a:ext cx="7742817" cy="3131405"/>
          </a:xfrm>
        </p:spPr>
        <p:txBody>
          <a:bodyPr>
            <a:normAutofit/>
          </a:bodyPr>
          <a:lstStyle/>
          <a:p>
            <a:r>
              <a:rPr dirty="0" err="1"/>
              <a:t>ChatGPT</a:t>
            </a:r>
            <a:r>
              <a:rPr dirty="0"/>
              <a:t> — </a:t>
            </a:r>
            <a:r>
              <a:rPr dirty="0" err="1"/>
              <a:t>це</a:t>
            </a:r>
            <a:r>
              <a:rPr dirty="0"/>
              <a:t> </a:t>
            </a:r>
            <a:r>
              <a:rPr dirty="0" err="1"/>
              <a:t>мовна</a:t>
            </a:r>
            <a:r>
              <a:rPr dirty="0"/>
              <a:t> </a:t>
            </a:r>
            <a:r>
              <a:rPr dirty="0" err="1"/>
              <a:t>модель</a:t>
            </a:r>
            <a:r>
              <a:rPr dirty="0"/>
              <a:t> </a:t>
            </a:r>
            <a:r>
              <a:rPr dirty="0" err="1"/>
              <a:t>штучного</a:t>
            </a:r>
            <a:r>
              <a:rPr dirty="0"/>
              <a:t> </a:t>
            </a:r>
            <a:r>
              <a:rPr dirty="0" err="1"/>
              <a:t>інтелекту</a:t>
            </a:r>
            <a:r>
              <a:rPr dirty="0"/>
              <a:t>, </a:t>
            </a:r>
            <a:r>
              <a:rPr dirty="0" err="1"/>
              <a:t>розроблена</a:t>
            </a:r>
            <a:r>
              <a:rPr dirty="0"/>
              <a:t> </a:t>
            </a:r>
            <a:r>
              <a:rPr dirty="0" err="1"/>
              <a:t>OpenAI</a:t>
            </a:r>
            <a:r>
              <a:rPr dirty="0"/>
              <a:t>.</a:t>
            </a:r>
          </a:p>
          <a:p>
            <a:r>
              <a:rPr dirty="0" err="1"/>
              <a:t>Вона</a:t>
            </a:r>
            <a:r>
              <a:rPr dirty="0"/>
              <a:t> </a:t>
            </a:r>
            <a:r>
              <a:rPr dirty="0" err="1"/>
              <a:t>базується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технології</a:t>
            </a:r>
            <a:r>
              <a:rPr dirty="0"/>
              <a:t> GPT (Generative Pre-trained Transformer).</a:t>
            </a:r>
          </a:p>
          <a:p>
            <a:r>
              <a:rPr dirty="0" err="1"/>
              <a:t>Модель</a:t>
            </a:r>
            <a:r>
              <a:rPr dirty="0"/>
              <a:t> </a:t>
            </a:r>
            <a:r>
              <a:rPr dirty="0" err="1"/>
              <a:t>використовує</a:t>
            </a:r>
            <a:r>
              <a:rPr dirty="0"/>
              <a:t> </a:t>
            </a:r>
            <a:r>
              <a:rPr dirty="0" err="1"/>
              <a:t>машинне</a:t>
            </a:r>
            <a:r>
              <a:rPr dirty="0"/>
              <a:t> </a:t>
            </a:r>
            <a:r>
              <a:rPr dirty="0" err="1"/>
              <a:t>навчання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генерації</a:t>
            </a:r>
            <a:r>
              <a:rPr dirty="0"/>
              <a:t> </a:t>
            </a:r>
            <a:r>
              <a:rPr dirty="0" err="1"/>
              <a:t>тексту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основі</a:t>
            </a:r>
            <a:r>
              <a:rPr dirty="0"/>
              <a:t> </a:t>
            </a:r>
            <a:r>
              <a:rPr dirty="0" err="1"/>
              <a:t>запитів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54" y="142754"/>
            <a:ext cx="6919546" cy="1143000"/>
          </a:xfrm>
        </p:spPr>
        <p:txBody>
          <a:bodyPr/>
          <a:lstStyle/>
          <a:p>
            <a:r>
              <a:rPr dirty="0" err="1"/>
              <a:t>Історія</a:t>
            </a:r>
            <a:r>
              <a:rPr dirty="0"/>
              <a:t> </a:t>
            </a:r>
            <a:r>
              <a:rPr dirty="0" err="1"/>
              <a:t>розвитку</a:t>
            </a:r>
            <a:r>
              <a:rPr dirty="0"/>
              <a:t> GPT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2" y="993532"/>
            <a:ext cx="8335108" cy="4525963"/>
          </a:xfrm>
        </p:spPr>
        <p:txBody>
          <a:bodyPr/>
          <a:lstStyle/>
          <a:p>
            <a:r>
              <a:rPr dirty="0"/>
              <a:t>- GPT-1 (2018): </a:t>
            </a:r>
            <a:r>
              <a:rPr dirty="0" err="1"/>
              <a:t>перша</a:t>
            </a:r>
            <a:r>
              <a:rPr dirty="0"/>
              <a:t> </a:t>
            </a:r>
            <a:r>
              <a:rPr dirty="0" err="1"/>
              <a:t>версія</a:t>
            </a:r>
            <a:r>
              <a:rPr dirty="0"/>
              <a:t> </a:t>
            </a:r>
            <a:r>
              <a:rPr dirty="0" err="1"/>
              <a:t>моделі</a:t>
            </a:r>
            <a:r>
              <a:rPr dirty="0"/>
              <a:t>.</a:t>
            </a:r>
          </a:p>
          <a:p>
            <a:r>
              <a:rPr dirty="0"/>
              <a:t>- GPT-2 (2019): </a:t>
            </a:r>
            <a:r>
              <a:rPr dirty="0" err="1"/>
              <a:t>покращення</a:t>
            </a:r>
            <a:r>
              <a:rPr dirty="0"/>
              <a:t> </a:t>
            </a:r>
            <a:r>
              <a:rPr dirty="0" err="1"/>
              <a:t>якості</a:t>
            </a:r>
            <a:r>
              <a:rPr dirty="0"/>
              <a:t> </a:t>
            </a:r>
            <a:r>
              <a:rPr dirty="0" err="1"/>
              <a:t>тексту</a:t>
            </a:r>
            <a:r>
              <a:rPr dirty="0"/>
              <a:t>.</a:t>
            </a:r>
          </a:p>
          <a:p>
            <a:r>
              <a:rPr dirty="0"/>
              <a:t>- GPT-3 (2020): </a:t>
            </a:r>
            <a:r>
              <a:rPr dirty="0" err="1"/>
              <a:t>значний</a:t>
            </a:r>
            <a:r>
              <a:rPr dirty="0"/>
              <a:t> </a:t>
            </a:r>
            <a:r>
              <a:rPr dirty="0" err="1"/>
              <a:t>ріст</a:t>
            </a:r>
            <a:r>
              <a:rPr dirty="0"/>
              <a:t> </a:t>
            </a:r>
            <a:r>
              <a:rPr dirty="0" err="1"/>
              <a:t>можливостей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ChatGPT</a:t>
            </a:r>
            <a:r>
              <a:rPr dirty="0"/>
              <a:t> (2022): </a:t>
            </a:r>
            <a:r>
              <a:rPr dirty="0" err="1"/>
              <a:t>спеціалізація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діалогах</a:t>
            </a:r>
            <a:r>
              <a:rPr dirty="0"/>
              <a:t>.</a:t>
            </a:r>
          </a:p>
          <a:p>
            <a:r>
              <a:rPr dirty="0"/>
              <a:t>- GPT-4 (2023): </a:t>
            </a:r>
            <a:r>
              <a:rPr dirty="0" err="1"/>
              <a:t>новий</a:t>
            </a:r>
            <a:r>
              <a:rPr dirty="0"/>
              <a:t> </a:t>
            </a:r>
            <a:r>
              <a:rPr dirty="0" err="1"/>
              <a:t>рівень</a:t>
            </a:r>
            <a:r>
              <a:rPr dirty="0"/>
              <a:t> </a:t>
            </a:r>
            <a:r>
              <a:rPr dirty="0" err="1"/>
              <a:t>інтелекту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точності</a:t>
            </a:r>
            <a:r>
              <a:rPr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4" y="3838558"/>
            <a:ext cx="5882053" cy="277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038" y="113084"/>
            <a:ext cx="7578969" cy="906824"/>
          </a:xfrm>
        </p:spPr>
        <p:txBody>
          <a:bodyPr>
            <a:normAutofit fontScale="90000"/>
          </a:bodyPr>
          <a:lstStyle/>
          <a:p>
            <a:pPr algn="ctr"/>
            <a:r>
              <a:rPr dirty="0" err="1"/>
              <a:t>Основні</a:t>
            </a:r>
            <a:r>
              <a:rPr dirty="0"/>
              <a:t> </a:t>
            </a:r>
            <a:r>
              <a:rPr dirty="0" err="1"/>
              <a:t>можливості</a:t>
            </a:r>
            <a:r>
              <a:rPr dirty="0"/>
              <a:t> </a:t>
            </a:r>
            <a:r>
              <a:rPr dirty="0" err="1"/>
              <a:t>ChatGPT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852854"/>
            <a:ext cx="8287940" cy="5240215"/>
          </a:xfrm>
        </p:spPr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1. </a:t>
            </a:r>
            <a:r>
              <a:rPr lang="ru-RU" b="1" dirty="0" err="1"/>
              <a:t>Генерація</a:t>
            </a:r>
            <a:r>
              <a:rPr lang="ru-RU" b="1" dirty="0"/>
              <a:t> тексту</a:t>
            </a:r>
          </a:p>
          <a:p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стилю: статей, </a:t>
            </a:r>
            <a:r>
              <a:rPr lang="ru-RU" dirty="0" err="1"/>
              <a:t>есе</a:t>
            </a:r>
            <a:r>
              <a:rPr lang="ru-RU" dirty="0"/>
              <a:t>, </a:t>
            </a:r>
            <a:r>
              <a:rPr lang="ru-RU" dirty="0" err="1"/>
              <a:t>оповідань</a:t>
            </a:r>
            <a:r>
              <a:rPr lang="ru-RU" dirty="0"/>
              <a:t>,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постів</a:t>
            </a:r>
            <a:r>
              <a:rPr lang="ru-RU" dirty="0"/>
              <a:t> у </a:t>
            </a:r>
            <a:r>
              <a:rPr lang="ru-RU" dirty="0" err="1"/>
              <a:t>соцмережах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Перефразування</a:t>
            </a:r>
            <a:r>
              <a:rPr lang="ru-RU" dirty="0"/>
              <a:t> тексту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читабельності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стилю.</a:t>
            </a:r>
          </a:p>
          <a:p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, </a:t>
            </a:r>
            <a:r>
              <a:rPr lang="ru-RU" dirty="0" err="1"/>
              <a:t>мотиваційних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2. </a:t>
            </a:r>
            <a:r>
              <a:rPr lang="ru-RU" b="1" dirty="0" err="1"/>
              <a:t>Програмування</a:t>
            </a:r>
            <a:endParaRPr lang="ru-RU" b="1" dirty="0"/>
          </a:p>
          <a:p>
            <a:r>
              <a:rPr lang="ru-RU" dirty="0" err="1"/>
              <a:t>Генерація</a:t>
            </a:r>
            <a:r>
              <a:rPr lang="ru-RU" dirty="0"/>
              <a:t> коду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(</a:t>
            </a:r>
            <a:r>
              <a:rPr lang="en-US" dirty="0"/>
              <a:t>Python, JavaScript, C++,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у </a:t>
            </a:r>
            <a:r>
              <a:rPr lang="ru-RU" dirty="0" err="1"/>
              <a:t>коді</a:t>
            </a:r>
            <a:r>
              <a:rPr lang="ru-RU" dirty="0"/>
              <a:t> та </a:t>
            </a:r>
            <a:r>
              <a:rPr lang="ru-RU" dirty="0" err="1"/>
              <a:t>оптимізація</a:t>
            </a:r>
            <a:r>
              <a:rPr lang="ru-RU" dirty="0"/>
              <a:t>.</a:t>
            </a:r>
          </a:p>
          <a:p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, структур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ботів</a:t>
            </a:r>
            <a:r>
              <a:rPr lang="ru-RU" dirty="0"/>
              <a:t>, </a:t>
            </a:r>
            <a:r>
              <a:rPr lang="ru-RU" dirty="0" err="1"/>
              <a:t>скриптів</a:t>
            </a:r>
            <a:r>
              <a:rPr lang="ru-RU" dirty="0"/>
              <a:t>, веб-</a:t>
            </a:r>
            <a:r>
              <a:rPr lang="ru-RU" dirty="0" err="1"/>
              <a:t>додатків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Навчання</a:t>
            </a:r>
            <a:endParaRPr lang="ru-RU" b="1" dirty="0"/>
          </a:p>
          <a:p>
            <a:r>
              <a:rPr lang="ru-RU" dirty="0" err="1"/>
              <a:t>Допомога</a:t>
            </a:r>
            <a:r>
              <a:rPr lang="ru-RU" dirty="0"/>
              <a:t> з </a:t>
            </a:r>
            <a:r>
              <a:rPr lang="ru-RU" dirty="0" err="1"/>
              <a:t>навчальними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: математика, </a:t>
            </a:r>
            <a:r>
              <a:rPr lang="ru-RU" dirty="0" err="1"/>
              <a:t>фізика</a:t>
            </a:r>
            <a:r>
              <a:rPr lang="ru-RU" dirty="0"/>
              <a:t>, </a:t>
            </a:r>
            <a:r>
              <a:rPr lang="ru-RU" dirty="0" err="1"/>
              <a:t>хімія</a:t>
            </a:r>
            <a:r>
              <a:rPr lang="ru-RU" dirty="0"/>
              <a:t>,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та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.</a:t>
            </a:r>
          </a:p>
          <a:p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тестів</a:t>
            </a:r>
            <a:r>
              <a:rPr lang="ru-RU" dirty="0"/>
              <a:t>,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підготовці</a:t>
            </a:r>
            <a:r>
              <a:rPr lang="ru-RU" dirty="0"/>
              <a:t> до </a:t>
            </a:r>
            <a:r>
              <a:rPr lang="ru-RU" dirty="0" err="1"/>
              <a:t>іспитів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4. Переклад і </a:t>
            </a:r>
            <a:r>
              <a:rPr lang="ru-RU" b="1" dirty="0" err="1"/>
              <a:t>мовні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endParaRPr lang="ru-RU" b="1" dirty="0"/>
          </a:p>
          <a:p>
            <a:r>
              <a:rPr lang="ru-RU" dirty="0"/>
              <a:t>Переклад </a:t>
            </a:r>
            <a:r>
              <a:rPr lang="ru-RU" dirty="0" err="1"/>
              <a:t>текстів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.</a:t>
            </a:r>
          </a:p>
          <a:p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граматики</a:t>
            </a:r>
            <a:r>
              <a:rPr lang="ru-RU" dirty="0"/>
              <a:t>, </a:t>
            </a:r>
            <a:r>
              <a:rPr lang="ru-RU" dirty="0" err="1"/>
              <a:t>орфографії</a:t>
            </a:r>
            <a:r>
              <a:rPr lang="ru-RU" dirty="0"/>
              <a:t> та стилю.</a:t>
            </a:r>
          </a:p>
          <a:p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граматичних</a:t>
            </a:r>
            <a:r>
              <a:rPr lang="ru-RU" dirty="0"/>
              <a:t> правил.</a:t>
            </a:r>
          </a:p>
          <a:p>
            <a:pPr marL="0" indent="0">
              <a:buNone/>
            </a:pPr>
            <a:r>
              <a:rPr lang="ru-RU" b="1" dirty="0"/>
              <a:t>5. </a:t>
            </a:r>
            <a:r>
              <a:rPr lang="ru-RU" b="1" dirty="0" err="1"/>
              <a:t>Організація</a:t>
            </a:r>
            <a:endParaRPr lang="ru-RU" b="1" dirty="0"/>
          </a:p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списків</a:t>
            </a:r>
            <a:r>
              <a:rPr lang="ru-RU" dirty="0"/>
              <a:t> справ.</a:t>
            </a:r>
          </a:p>
          <a:p>
            <a:r>
              <a:rPr lang="ru-RU" dirty="0" err="1"/>
              <a:t>Написання</a:t>
            </a:r>
            <a:r>
              <a:rPr lang="ru-RU" dirty="0"/>
              <a:t> резюме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мотиваційних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.</a:t>
            </a:r>
          </a:p>
          <a:p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структурування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6. </a:t>
            </a:r>
            <a:r>
              <a:rPr lang="ru-RU" b="1" dirty="0" err="1"/>
              <a:t>Креативні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endParaRPr lang="ru-RU" b="1" dirty="0"/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жартів</a:t>
            </a:r>
            <a:r>
              <a:rPr lang="ru-RU" dirty="0"/>
              <a:t>, загадок.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, </a:t>
            </a:r>
            <a:r>
              <a:rPr lang="ru-RU" dirty="0" err="1"/>
              <a:t>сюжетів</a:t>
            </a:r>
            <a:r>
              <a:rPr lang="ru-RU" dirty="0"/>
              <a:t> для </a:t>
            </a:r>
            <a:r>
              <a:rPr lang="ru-RU" dirty="0" err="1"/>
              <a:t>історій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.</a:t>
            </a:r>
          </a:p>
          <a:p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для </a:t>
            </a:r>
            <a:r>
              <a:rPr lang="ru-RU" dirty="0" err="1"/>
              <a:t>проєктів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7. </a:t>
            </a:r>
            <a:r>
              <a:rPr lang="ru-RU" b="1" dirty="0" err="1"/>
              <a:t>Аналіз</a:t>
            </a:r>
            <a:r>
              <a:rPr lang="ru-RU" b="1" dirty="0"/>
              <a:t> і </a:t>
            </a:r>
            <a:r>
              <a:rPr lang="ru-RU" b="1" dirty="0" err="1"/>
              <a:t>підтримка</a:t>
            </a:r>
            <a:endParaRPr lang="ru-RU" b="1" dirty="0"/>
          </a:p>
          <a:p>
            <a:r>
              <a:rPr lang="ru-RU" dirty="0" err="1"/>
              <a:t>Аналіз</a:t>
            </a:r>
            <a:r>
              <a:rPr lang="ru-RU" dirty="0"/>
              <a:t> тексту,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.</a:t>
            </a:r>
          </a:p>
          <a:p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порад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сферах: </a:t>
            </a:r>
            <a:r>
              <a:rPr lang="ru-RU" dirty="0" err="1"/>
              <a:t>кар’єра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r>
              <a:rPr lang="ru-RU" dirty="0" err="1"/>
              <a:t>Підтримка</a:t>
            </a:r>
            <a:r>
              <a:rPr lang="ru-RU" dirty="0"/>
              <a:t> у </a:t>
            </a:r>
            <a:r>
              <a:rPr lang="ru-RU" dirty="0" err="1"/>
              <a:t>прийнятті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та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8. Робота з базами </a:t>
            </a:r>
            <a:r>
              <a:rPr lang="ru-RU" b="1" dirty="0" err="1"/>
              <a:t>даних</a:t>
            </a:r>
            <a:endParaRPr lang="ru-RU" b="1" dirty="0"/>
          </a:p>
          <a:p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написанні</a:t>
            </a:r>
            <a:r>
              <a:rPr lang="ru-RU" dirty="0"/>
              <a:t> </a:t>
            </a:r>
            <a:r>
              <a:rPr lang="en-US" dirty="0"/>
              <a:t>SQL-</a:t>
            </a:r>
            <a:r>
              <a:rPr lang="ru-RU" dirty="0" err="1"/>
              <a:t>запитів</a:t>
            </a:r>
            <a:r>
              <a:rPr lang="ru-RU" dirty="0"/>
              <a:t>.</a:t>
            </a:r>
          </a:p>
          <a:p>
            <a:r>
              <a:rPr lang="ru-RU" dirty="0" err="1"/>
              <a:t>Рекомендації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r>
              <a:rPr lang="ru-RU" dirty="0" err="1"/>
              <a:t>Роз'яснення</a:t>
            </a:r>
            <a:r>
              <a:rPr lang="ru-RU" dirty="0"/>
              <a:t> структур баз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111435"/>
            <a:ext cx="7429499" cy="855719"/>
          </a:xfrm>
        </p:spPr>
        <p:txBody>
          <a:bodyPr/>
          <a:lstStyle/>
          <a:p>
            <a:pPr algn="ctr"/>
            <a:r>
              <a:rPr lang="ru-RU" b="1" dirty="0" err="1"/>
              <a:t>Програмування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91" y="888023"/>
            <a:ext cx="7593347" cy="887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ChatGPT</a:t>
            </a:r>
            <a:r>
              <a:rPr lang="ru-RU" dirty="0" smtClean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зручний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інтерфейс</a:t>
            </a:r>
            <a:r>
              <a:rPr lang="ru-RU" dirty="0"/>
              <a:t> (API).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00" y="1922467"/>
            <a:ext cx="5468816" cy="45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15" y="108564"/>
            <a:ext cx="7429499" cy="1478570"/>
          </a:xfrm>
        </p:spPr>
        <p:txBody>
          <a:bodyPr/>
          <a:lstStyle/>
          <a:p>
            <a:pPr algn="ctr"/>
            <a:r>
              <a:rPr lang="uk-UA" dirty="0" smtClean="0"/>
              <a:t>Робота з картинками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598" y="1144975"/>
            <a:ext cx="7879694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ChatGPT</a:t>
            </a:r>
            <a:r>
              <a:rPr lang="ru-RU" dirty="0" smtClean="0"/>
              <a:t> </a:t>
            </a:r>
            <a:r>
              <a:rPr lang="ru-RU" dirty="0" err="1"/>
              <a:t>навчився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текст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і </a:t>
            </a:r>
            <a:r>
              <a:rPr lang="ru-RU" dirty="0" err="1"/>
              <a:t>створювати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офісні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2" y="2526630"/>
            <a:ext cx="5041290" cy="3168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01" y="2257530"/>
            <a:ext cx="4319982" cy="23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01" y="-1255918"/>
            <a:ext cx="7429501" cy="2511835"/>
          </a:xfrm>
        </p:spPr>
        <p:txBody>
          <a:bodyPr/>
          <a:lstStyle/>
          <a:p>
            <a:pPr algn="ctr"/>
            <a:r>
              <a:rPr lang="uk-UA" dirty="0" smtClean="0"/>
              <a:t>Створення презентацій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32931" y="2995909"/>
            <a:ext cx="7428379" cy="1140644"/>
          </a:xfrm>
        </p:spPr>
        <p:txBody>
          <a:bodyPr/>
          <a:lstStyle/>
          <a:p>
            <a:pPr algn="ctr"/>
            <a:r>
              <a:rPr lang="uk-UA" dirty="0" smtClean="0"/>
              <a:t>Результат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20" y="1369830"/>
            <a:ext cx="5969977" cy="1439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98" y="3525716"/>
            <a:ext cx="4252566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90" y="1310617"/>
            <a:ext cx="3146517" cy="3146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6" y="133844"/>
            <a:ext cx="7429499" cy="1478570"/>
          </a:xfrm>
        </p:spPr>
        <p:txBody>
          <a:bodyPr/>
          <a:lstStyle/>
          <a:p>
            <a:pPr algn="ctr"/>
            <a:r>
              <a:rPr lang="uk-UA" dirty="0" smtClean="0"/>
              <a:t>Створення логотипів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5" y="1612414"/>
            <a:ext cx="2889106" cy="278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420" y="3314312"/>
            <a:ext cx="3596818" cy="339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41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275618"/>
            <a:ext cx="7429499" cy="1043228"/>
          </a:xfrm>
        </p:spPr>
        <p:txBody>
          <a:bodyPr/>
          <a:lstStyle/>
          <a:p>
            <a:pPr algn="ctr"/>
            <a:r>
              <a:rPr lang="en-US" dirty="0"/>
              <a:t>Google </a:t>
            </a:r>
            <a:r>
              <a:rPr lang="ru-RU" dirty="0" smtClean="0"/>
              <a:t>Диск та ШІ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21" y="1247164"/>
            <a:ext cx="7777987" cy="14344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/>
              <a:t>Диск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вбудований</a:t>
            </a:r>
            <a:r>
              <a:rPr lang="ru-RU" dirty="0"/>
              <a:t>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опрацьовувати</a:t>
            </a:r>
            <a:r>
              <a:rPr lang="ru-RU" dirty="0"/>
              <a:t> текст на </a:t>
            </a:r>
            <a:r>
              <a:rPr lang="ru-RU" dirty="0" err="1" smtClean="0"/>
              <a:t>зображеннях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uk-UA" dirty="0" smtClean="0"/>
              <a:t>Приклад 1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7028"/>
          <a:stretch/>
        </p:blipFill>
        <p:spPr>
          <a:xfrm>
            <a:off x="856059" y="2857934"/>
            <a:ext cx="3373041" cy="3064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09" y="2857935"/>
            <a:ext cx="3521813" cy="31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100</TotalTime>
  <Words>387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Контур</vt:lpstr>
      <vt:lpstr>Чат GPT-4</vt:lpstr>
      <vt:lpstr>Що таке Chat GPT?</vt:lpstr>
      <vt:lpstr>Історія розвитку GPT</vt:lpstr>
      <vt:lpstr>Основні можливості ChatGPT</vt:lpstr>
      <vt:lpstr>Програмування</vt:lpstr>
      <vt:lpstr>Робота з картинками</vt:lpstr>
      <vt:lpstr>Створення презентацій</vt:lpstr>
      <vt:lpstr>Створення логотипів</vt:lpstr>
      <vt:lpstr>Google Диск та ШІ</vt:lpstr>
      <vt:lpstr>Прикла 2</vt:lpstr>
      <vt:lpstr>Аналог GPT</vt:lpstr>
      <vt:lpstr>Дякую за увагу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Чат GPT-4o</dc:title>
  <dc:subject/>
  <dc:creator/>
  <cp:keywords/>
  <dc:description>generated using python-pptx</dc:description>
  <cp:lastModifiedBy>Hell</cp:lastModifiedBy>
  <cp:revision>16</cp:revision>
  <dcterms:created xsi:type="dcterms:W3CDTF">2013-01-27T09:14:16Z</dcterms:created>
  <dcterms:modified xsi:type="dcterms:W3CDTF">2025-01-13T07:31:06Z</dcterms:modified>
  <cp:category/>
</cp:coreProperties>
</file>