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8" r:id="rId3"/>
    <p:sldId id="300" r:id="rId4"/>
    <p:sldId id="295" r:id="rId5"/>
    <p:sldId id="309" r:id="rId6"/>
    <p:sldId id="283" r:id="rId7"/>
    <p:sldId id="284" r:id="rId8"/>
    <p:sldId id="285" r:id="rId9"/>
    <p:sldId id="259" r:id="rId10"/>
    <p:sldId id="286" r:id="rId11"/>
    <p:sldId id="287" r:id="rId12"/>
    <p:sldId id="288" r:id="rId13"/>
    <p:sldId id="266" r:id="rId14"/>
    <p:sldId id="289" r:id="rId15"/>
    <p:sldId id="268" r:id="rId16"/>
    <p:sldId id="269" r:id="rId17"/>
    <p:sldId id="296" r:id="rId18"/>
    <p:sldId id="272" r:id="rId19"/>
    <p:sldId id="303" r:id="rId20"/>
    <p:sldId id="291" r:id="rId21"/>
    <p:sldId id="302" r:id="rId22"/>
    <p:sldId id="297" r:id="rId23"/>
    <p:sldId id="304" r:id="rId24"/>
    <p:sldId id="305" r:id="rId25"/>
    <p:sldId id="306" r:id="rId26"/>
    <p:sldId id="307" r:id="rId27"/>
    <p:sldId id="308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 varScale="1">
        <p:scale>
          <a:sx n="45" d="100"/>
          <a:sy n="45" d="100"/>
        </p:scale>
        <p:origin x="-6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86116" y="642918"/>
            <a:ext cx="5172084" cy="2571769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Укладання волосся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Содержимое 4" descr="Картинки по запросу укладки на твистер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4143380"/>
            <a:ext cx="4571985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3320229" cy="374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3995678"/>
            <a:ext cx="39013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 </a:t>
            </a:r>
            <a:r>
              <a:rPr lang="uk-UA" sz="3000" b="1" dirty="0" smtClean="0">
                <a:solidFill>
                  <a:schemeClr val="bg1"/>
                </a:solidFill>
              </a:rPr>
              <a:t>ВИКОРИСТАННЯМ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ЗАКОЛКИ «ТВІСТЕР»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Блудова</a:t>
            </a:r>
            <a:r>
              <a:rPr lang="uk-UA" sz="3200" b="1" dirty="0" smtClean="0">
                <a:solidFill>
                  <a:schemeClr val="bg1"/>
                </a:solidFill>
              </a:rPr>
              <a:t> Г.В.</a:t>
            </a:r>
            <a:endParaRPr lang="uk-UA" sz="3200" b="1" smtClean="0">
              <a:solidFill>
                <a:schemeClr val="bg1"/>
              </a:solidFill>
            </a:endParaRPr>
          </a:p>
          <a:p>
            <a:pPr algn="ctr"/>
            <a:endParaRPr lang="ru-RU" sz="3200" b="1" dirty="0"/>
          </a:p>
        </p:txBody>
      </p:sp>
    </p:spTree>
  </p:cSld>
  <p:clrMapOvr>
    <a:masterClrMapping/>
  </p:clrMapOvr>
  <p:transition advTm="804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4071966" cy="6369072"/>
          </a:xfrm>
        </p:spPr>
        <p:txBody>
          <a:bodyPr>
            <a:noAutofit/>
          </a:bodyPr>
          <a:lstStyle/>
          <a:p>
            <a:r>
              <a:rPr lang="ru-RU" sz="4000" b="1" dirty="0" err="1" smtClean="0">
                <a:solidFill>
                  <a:schemeClr val="bg1"/>
                </a:solidFill>
              </a:rPr>
              <a:t>Наступний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етап</a:t>
            </a:r>
            <a:r>
              <a:rPr lang="ru-RU" sz="4000" b="1" dirty="0" smtClean="0">
                <a:solidFill>
                  <a:schemeClr val="bg1"/>
                </a:solidFill>
              </a:rPr>
              <a:t> - сушка феном. </a:t>
            </a:r>
            <a:r>
              <a:rPr lang="ru-RU" sz="4000" b="1" dirty="0" err="1" smtClean="0">
                <a:solidFill>
                  <a:schemeClr val="bg1"/>
                </a:solidFill>
              </a:rPr>
              <a:t>Нахиліться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і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сушіть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волосся</a:t>
            </a:r>
            <a:r>
              <a:rPr lang="ru-RU" sz="4000" b="1" dirty="0" smtClean="0">
                <a:solidFill>
                  <a:schemeClr val="bg1"/>
                </a:solidFill>
              </a:rPr>
              <a:t> вниз головою.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Волосся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після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цього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етапу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має </a:t>
            </a:r>
            <a:r>
              <a:rPr lang="ru-RU" sz="4000" b="1" dirty="0" smtClean="0">
                <a:solidFill>
                  <a:schemeClr val="bg1"/>
                </a:solidFill>
              </a:rPr>
              <a:t>бути сухим, а головне </a:t>
            </a:r>
            <a:r>
              <a:rPr lang="ru-RU" sz="4000" b="1" dirty="0" err="1" smtClean="0">
                <a:solidFill>
                  <a:schemeClr val="bg1"/>
                </a:solidFill>
              </a:rPr>
              <a:t>гарячим</a:t>
            </a:r>
            <a:r>
              <a:rPr lang="ru-RU" sz="4000" b="1" dirty="0" smtClean="0">
                <a:solidFill>
                  <a:schemeClr val="bg1"/>
                </a:solidFill>
              </a:rPr>
              <a:t>.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500042"/>
            <a:ext cx="4201572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1968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4143404" cy="629763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На </a:t>
            </a:r>
            <a:r>
              <a:rPr lang="uk-UA" sz="4000" b="1" dirty="0" smtClean="0">
                <a:solidFill>
                  <a:schemeClr val="bg1"/>
                </a:solidFill>
              </a:rPr>
              <a:t> тім</a:t>
            </a:r>
            <a:r>
              <a:rPr lang="uk-UA" sz="4000" b="1" baseline="30000" dirty="0" smtClean="0">
                <a:solidFill>
                  <a:schemeClr val="bg1"/>
                </a:solidFill>
              </a:rPr>
              <a:t>,</a:t>
            </a:r>
            <a:r>
              <a:rPr lang="uk-UA" sz="4000" b="1" dirty="0" err="1" smtClean="0">
                <a:solidFill>
                  <a:schemeClr val="bg1"/>
                </a:solidFill>
              </a:rPr>
              <a:t>яній</a:t>
            </a:r>
            <a:r>
              <a:rPr lang="uk-UA" sz="4000" b="1" dirty="0" smtClean="0">
                <a:solidFill>
                  <a:schemeClr val="bg1"/>
                </a:solidFill>
              </a:rPr>
              <a:t> зоні</a:t>
            </a:r>
            <a:r>
              <a:rPr lang="ru-RU" sz="4000" b="1" dirty="0" smtClean="0">
                <a:solidFill>
                  <a:schemeClr val="bg1"/>
                </a:solidFill>
              </a:rPr>
              <a:t/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err="1" smtClean="0">
                <a:solidFill>
                  <a:schemeClr val="bg1"/>
                </a:solidFill>
              </a:rPr>
              <a:t>волосся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розділяємо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горизонталь-ним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проділом</a:t>
            </a:r>
            <a:r>
              <a:rPr lang="ru-RU" sz="4000" b="1" dirty="0" smtClean="0">
                <a:solidFill>
                  <a:schemeClr val="bg1"/>
                </a:solidFill>
              </a:rPr>
              <a:t> на </a:t>
            </a:r>
            <a:r>
              <a:rPr lang="ru-RU" sz="4000" b="1" dirty="0" err="1" smtClean="0">
                <a:solidFill>
                  <a:schemeClr val="bg1"/>
                </a:solidFill>
              </a:rPr>
              <a:t>дві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частини</a:t>
            </a:r>
            <a:r>
              <a:rPr lang="ru-RU" sz="4000" b="1" dirty="0" smtClean="0">
                <a:solidFill>
                  <a:schemeClr val="bg1"/>
                </a:solidFill>
              </a:rPr>
              <a:t>, одну </a:t>
            </a:r>
            <a:r>
              <a:rPr lang="ru-RU" sz="4000" b="1" dirty="0" err="1" smtClean="0">
                <a:solidFill>
                  <a:schemeClr val="bg1"/>
                </a:solidFill>
              </a:rPr>
              <a:t>частину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тимчасово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фіксуємо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затискачем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0"/>
            <a:ext cx="3294683" cy="471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357430"/>
            <a:ext cx="2571768" cy="422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609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5297502"/>
          </a:xfrm>
        </p:spPr>
        <p:txBody>
          <a:bodyPr numCol="2">
            <a:normAutofit/>
          </a:bodyPr>
          <a:lstStyle/>
          <a:p>
            <a:r>
              <a:rPr lang="ru-RU" sz="4800" b="1" dirty="0" err="1" smtClean="0">
                <a:solidFill>
                  <a:schemeClr val="bg1"/>
                </a:solidFill>
              </a:rPr>
              <a:t>Робимо</a:t>
            </a:r>
            <a:r>
              <a:rPr lang="ru-RU" sz="4800" b="1" dirty="0" smtClean="0">
                <a:solidFill>
                  <a:schemeClr val="bg1"/>
                </a:solidFill>
              </a:rPr>
              <a:t> перший </a:t>
            </a:r>
            <a:r>
              <a:rPr lang="ru-RU" sz="4800" b="1" dirty="0" err="1" smtClean="0">
                <a:solidFill>
                  <a:schemeClr val="bg1"/>
                </a:solidFill>
              </a:rPr>
              <a:t>хвіст</a:t>
            </a:r>
            <a:r>
              <a:rPr lang="ru-RU" sz="4800" b="1" dirty="0" smtClean="0">
                <a:solidFill>
                  <a:schemeClr val="bg1"/>
                </a:solidFill>
              </a:rPr>
              <a:t> на </a:t>
            </a:r>
            <a:r>
              <a:rPr lang="ru-RU" sz="4800" b="1" dirty="0" err="1" smtClean="0">
                <a:solidFill>
                  <a:schemeClr val="bg1"/>
                </a:solidFill>
              </a:rPr>
              <a:t>маківці</a:t>
            </a:r>
            <a:r>
              <a:rPr lang="ru-RU" sz="4800" b="1" dirty="0" smtClean="0">
                <a:solidFill>
                  <a:schemeClr val="bg1"/>
                </a:solidFill>
              </a:rPr>
              <a:t>, </a:t>
            </a:r>
            <a:r>
              <a:rPr lang="ru-RU" sz="4800" b="1" dirty="0" err="1" smtClean="0">
                <a:solidFill>
                  <a:schemeClr val="bg1"/>
                </a:solidFill>
              </a:rPr>
              <a:t>фіксуємо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ru-RU" sz="4800" b="1" dirty="0" err="1" smtClean="0">
                <a:solidFill>
                  <a:schemeClr val="bg1"/>
                </a:solidFill>
              </a:rPr>
              <a:t>прогумова-ною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ru-RU" sz="4800" b="1" dirty="0" err="1" smtClean="0">
                <a:solidFill>
                  <a:schemeClr val="bg1"/>
                </a:solidFill>
              </a:rPr>
              <a:t>тасьмою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70801"/>
            <a:ext cx="4000527" cy="532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7156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00562" y="500042"/>
            <a:ext cx="43225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 flipH="1">
            <a:off x="8766048" y="1600200"/>
            <a:ext cx="92232" cy="3733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7500958" y="411481"/>
            <a:ext cx="1262042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87535"/>
            <a:ext cx="4874218" cy="572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094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6154758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</a:rPr>
              <a:t>Та накручуємо волосся від коренів на </a:t>
            </a:r>
            <a:r>
              <a:rPr lang="uk-UA" b="1" dirty="0" err="1" smtClean="0">
                <a:solidFill>
                  <a:schemeClr val="bg1"/>
                </a:solidFill>
              </a:rPr>
              <a:t>твістер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14290"/>
            <a:ext cx="4004876" cy="4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3584610" cy="496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7062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 flipH="1">
            <a:off x="8929718" y="2357430"/>
            <a:ext cx="214282" cy="297657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7286644" y="142852"/>
            <a:ext cx="1476356" cy="3143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357298"/>
            <a:ext cx="4836663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7158" y="285728"/>
            <a:ext cx="465644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422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3986269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457200"/>
            <a:ext cx="3619496" cy="2114544"/>
          </a:xfrm>
        </p:spPr>
        <p:txBody>
          <a:bodyPr>
            <a:normAutofit fontScale="90000"/>
          </a:bodyPr>
          <a:lstStyle/>
          <a:p>
            <a:r>
              <a:rPr lang="uk-UA" sz="3600" dirty="0" smtClean="0">
                <a:solidFill>
                  <a:schemeClr val="bg1"/>
                </a:solidFill>
              </a:rPr>
              <a:t>На волоссі </a:t>
            </a:r>
            <a:r>
              <a:rPr lang="uk-UA" sz="3600" dirty="0" err="1" smtClean="0">
                <a:solidFill>
                  <a:schemeClr val="bg1"/>
                </a:solidFill>
              </a:rPr>
              <a:t>твістер</a:t>
            </a:r>
            <a:r>
              <a:rPr lang="uk-UA" sz="3600" dirty="0" smtClean="0">
                <a:solidFill>
                  <a:schemeClr val="bg1"/>
                </a:solidFill>
              </a:rPr>
              <a:t> тримається за рахунок </a:t>
            </a:r>
            <a:r>
              <a:rPr lang="uk-UA" sz="3600" dirty="0" err="1" smtClean="0">
                <a:solidFill>
                  <a:schemeClr val="bg1"/>
                </a:solidFill>
              </a:rPr>
              <a:t>сгину</a:t>
            </a:r>
            <a:r>
              <a:rPr lang="uk-UA" sz="3600" dirty="0" smtClean="0">
                <a:solidFill>
                  <a:schemeClr val="bg1"/>
                </a:solidFill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500306"/>
            <a:ext cx="2928929" cy="41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343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5797568"/>
          </a:xfrm>
        </p:spPr>
        <p:txBody>
          <a:bodyPr numCol="2"/>
          <a:lstStyle/>
          <a:p>
            <a:r>
              <a:rPr lang="uk-UA" b="1" dirty="0" smtClean="0">
                <a:solidFill>
                  <a:schemeClr val="bg1"/>
                </a:solidFill>
              </a:rPr>
              <a:t>Аналогічно накручується на </a:t>
            </a:r>
            <a:r>
              <a:rPr lang="uk-UA" b="1" dirty="0" err="1" smtClean="0">
                <a:solidFill>
                  <a:schemeClr val="bg1"/>
                </a:solidFill>
              </a:rPr>
              <a:t>твістер</a:t>
            </a:r>
            <a:r>
              <a:rPr lang="uk-UA" b="1" dirty="0" smtClean="0">
                <a:solidFill>
                  <a:schemeClr val="bg1"/>
                </a:solidFill>
              </a:rPr>
              <a:t> друга частина волосся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85728"/>
            <a:ext cx="180059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32574" y="285728"/>
            <a:ext cx="4180093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157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2928925" cy="441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929322" y="500042"/>
            <a:ext cx="278338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525112"/>
            <a:ext cx="3381359" cy="411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921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72066" y="357166"/>
            <a:ext cx="3718629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8572528" y="1600200"/>
            <a:ext cx="193520" cy="3733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3857652" cy="1000132"/>
          </a:xfrm>
        </p:spPr>
        <p:txBody>
          <a:bodyPr>
            <a:noAutofit/>
          </a:bodyPr>
          <a:lstStyle/>
          <a:p>
            <a:r>
              <a:rPr lang="ru-RU" sz="3600" dirty="0" err="1" smtClean="0">
                <a:solidFill>
                  <a:schemeClr val="bg1"/>
                </a:solidFill>
              </a:rPr>
              <a:t>Уся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маса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волосся</a:t>
            </a:r>
            <a:r>
              <a:rPr lang="ru-RU" sz="3600" dirty="0" smtClean="0">
                <a:solidFill>
                  <a:schemeClr val="bg1"/>
                </a:solidFill>
              </a:rPr>
              <a:t> накручена </a:t>
            </a:r>
            <a:r>
              <a:rPr lang="ru-RU" sz="3600" dirty="0" err="1" smtClean="0">
                <a:solidFill>
                  <a:schemeClr val="bg1"/>
                </a:solidFill>
              </a:rPr>
              <a:t>менш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ніж</a:t>
            </a:r>
            <a:r>
              <a:rPr lang="ru-RU" sz="3600" dirty="0" smtClean="0">
                <a:solidFill>
                  <a:schemeClr val="bg1"/>
                </a:solidFill>
              </a:rPr>
              <a:t> за 3 </a:t>
            </a:r>
            <a:r>
              <a:rPr lang="ru-RU" sz="3600" dirty="0" err="1" smtClean="0">
                <a:solidFill>
                  <a:schemeClr val="bg1"/>
                </a:solidFill>
              </a:rPr>
              <a:t>хвилини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071678"/>
            <a:ext cx="3015274" cy="453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406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633790"/>
          </a:xfrm>
        </p:spPr>
        <p:txBody>
          <a:bodyPr numCol="1">
            <a:normAutofit fontScale="90000"/>
          </a:bodyPr>
          <a:lstStyle/>
          <a:p>
            <a:r>
              <a:rPr lang="uk-UA" b="1" dirty="0" err="1" smtClean="0">
                <a:solidFill>
                  <a:schemeClr val="bg1"/>
                </a:solidFill>
              </a:rPr>
              <a:t>Заколка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“Твістер”являє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собой</a:t>
            </a:r>
            <a:r>
              <a:rPr lang="uk-UA" b="1" dirty="0" smtClean="0">
                <a:solidFill>
                  <a:schemeClr val="bg1"/>
                </a:solidFill>
              </a:rPr>
              <a:t> металевий каркас подовженої форми, покритий тканиною. Звичайно, її призначення – створення різноманітних валиків. </a:t>
            </a:r>
            <a:br>
              <a:rPr lang="uk-UA" b="1" dirty="0" smtClean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Картинки по запросу заколка твісте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143248"/>
            <a:ext cx="7129415" cy="3357586"/>
          </a:xfrm>
          <a:prstGeom prst="rect">
            <a:avLst/>
          </a:prstGeom>
          <a:noFill/>
        </p:spPr>
      </p:pic>
    </p:spTree>
  </p:cSld>
  <p:clrMapOvr>
    <a:masterClrMapping/>
  </p:clrMapOvr>
  <p:transition advTm="1236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6011882"/>
          </a:xfrm>
        </p:spPr>
        <p:txBody>
          <a:bodyPr numCol="2"/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Для отримання впевненого, стабільного завитка, накручене  волосся прогрівається феном 1-2 хвилини та </a:t>
            </a:r>
            <a:r>
              <a:rPr lang="uk-UA" b="1" dirty="0" smtClean="0">
                <a:solidFill>
                  <a:schemeClr val="bg1"/>
                </a:solidFill>
              </a:rPr>
              <a:t>збризкується лаком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428604"/>
            <a:ext cx="4001865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9203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571480"/>
            <a:ext cx="3856104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 flipH="1">
            <a:off x="8766047" y="2571744"/>
            <a:ext cx="45719" cy="27622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457200"/>
            <a:ext cx="3833810" cy="5186378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chemeClr val="bg1"/>
                </a:solidFill>
              </a:rPr>
              <a:t>Чим довше волосся буде залишатися в накрученому вигляді, тим краще буде результат.</a:t>
            </a:r>
            <a:r>
              <a:rPr lang="uk-UA" sz="3200" dirty="0" smtClean="0">
                <a:solidFill>
                  <a:schemeClr val="bg1"/>
                </a:solidFill>
              </a:rPr>
              <a:t/>
            </a:r>
            <a:br>
              <a:rPr lang="uk-UA" sz="3200" dirty="0" smtClean="0">
                <a:solidFill>
                  <a:schemeClr val="bg1"/>
                </a:solidFill>
              </a:rPr>
            </a:b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6781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428868"/>
            <a:ext cx="4055816" cy="383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85720" y="285728"/>
            <a:ext cx="42862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solidFill>
                  <a:schemeClr val="bg1"/>
                </a:solidFill>
              </a:rPr>
              <a:t>Час витримки мінімум 2-3 години, а найкраще – ніч.</a:t>
            </a:r>
            <a:endParaRPr lang="ru-RU" sz="4800" b="1" dirty="0"/>
          </a:p>
        </p:txBody>
      </p:sp>
    </p:spTree>
  </p:cSld>
  <p:clrMapOvr>
    <a:masterClrMapping/>
  </p:clrMapOvr>
  <p:transition advTm="4953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5716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За </a:t>
            </a:r>
            <a:r>
              <a:rPr lang="ru-RU" b="1" dirty="0" err="1" smtClean="0">
                <a:solidFill>
                  <a:schemeClr val="bg1"/>
                </a:solidFill>
              </a:rPr>
              <a:t>ніч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волосся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прийма</a:t>
            </a:r>
            <a:r>
              <a:rPr lang="uk-UA" b="1" dirty="0" smtClean="0">
                <a:solidFill>
                  <a:schemeClr val="bg1"/>
                </a:solidFill>
              </a:rPr>
              <a:t>є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нову</a:t>
            </a:r>
            <a:r>
              <a:rPr lang="ru-RU" b="1" dirty="0" smtClean="0">
                <a:solidFill>
                  <a:schemeClr val="bg1"/>
                </a:solidFill>
              </a:rPr>
              <a:t> форму </a:t>
            </a:r>
            <a:r>
              <a:rPr lang="ru-RU" b="1" dirty="0" err="1" smtClean="0">
                <a:solidFill>
                  <a:schemeClr val="bg1"/>
                </a:solidFill>
              </a:rPr>
              <a:t>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вранці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залишається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тільки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зняти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твістер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гумку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928802"/>
            <a:ext cx="2732176" cy="4614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928802"/>
            <a:ext cx="2693572" cy="462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641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4214842" cy="617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57166"/>
            <a:ext cx="3527373" cy="610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234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Робити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це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знову</a:t>
            </a:r>
            <a:r>
              <a:rPr lang="ru-RU" b="1" dirty="0" smtClean="0">
                <a:solidFill>
                  <a:schemeClr val="bg1"/>
                </a:solidFill>
              </a:rPr>
              <a:t> ж таки, </a:t>
            </a:r>
            <a:r>
              <a:rPr lang="ru-RU" b="1" dirty="0" err="1" smtClean="0">
                <a:solidFill>
                  <a:schemeClr val="bg1"/>
                </a:solidFill>
              </a:rPr>
              <a:t>краще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нахилившись</a:t>
            </a:r>
            <a:r>
              <a:rPr lang="ru-RU" b="1" dirty="0" smtClean="0">
                <a:solidFill>
                  <a:schemeClr val="bg1"/>
                </a:solidFill>
              </a:rPr>
              <a:t> вниз головою.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571612"/>
            <a:ext cx="3862574" cy="486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297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chemeClr val="bg1"/>
                </a:solidFill>
              </a:rPr>
              <a:t>Розчісувати</a:t>
            </a:r>
            <a:r>
              <a:rPr lang="ru-RU" sz="3600" b="1" dirty="0" smtClean="0">
                <a:solidFill>
                  <a:schemeClr val="bg1"/>
                </a:solidFill>
              </a:rPr>
              <a:t> не треба, просто </a:t>
            </a:r>
            <a:r>
              <a:rPr lang="ru-RU" sz="3600" b="1" dirty="0" err="1" smtClean="0">
                <a:solidFill>
                  <a:schemeClr val="bg1"/>
                </a:solidFill>
              </a:rPr>
              <a:t>розділити</a:t>
            </a:r>
            <a:r>
              <a:rPr lang="ru-RU" sz="3600" b="1" dirty="0" smtClean="0">
                <a:solidFill>
                  <a:schemeClr val="bg1"/>
                </a:solidFill>
              </a:rPr>
              <a:t> на </a:t>
            </a:r>
            <a:r>
              <a:rPr lang="ru-RU" sz="3600" b="1" dirty="0" err="1" smtClean="0">
                <a:solidFill>
                  <a:schemeClr val="bg1"/>
                </a:solidFill>
              </a:rPr>
              <a:t>окремі</a:t>
            </a:r>
            <a:r>
              <a:rPr lang="ru-RU" sz="3600" b="1" dirty="0" smtClean="0">
                <a:solidFill>
                  <a:schemeClr val="bg1"/>
                </a:solidFill>
              </a:rPr>
              <a:t> пасма </a:t>
            </a:r>
            <a:r>
              <a:rPr lang="ru-RU" sz="3600" b="1" dirty="0" err="1" smtClean="0">
                <a:solidFill>
                  <a:schemeClr val="bg1"/>
                </a:solidFill>
              </a:rPr>
              <a:t>пальцями</a:t>
            </a:r>
            <a:endParaRPr lang="ru-RU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3438"/>
            <a:ext cx="2982817" cy="492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00174"/>
            <a:ext cx="3636611" cy="4977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937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err="1" smtClean="0">
                <a:solidFill>
                  <a:schemeClr val="bg1"/>
                </a:solidFill>
              </a:rPr>
              <a:t>і</a:t>
            </a:r>
            <a:r>
              <a:rPr lang="ru-RU" sz="6000" b="1" dirty="0" smtClean="0">
                <a:solidFill>
                  <a:schemeClr val="bg1"/>
                </a:solidFill>
              </a:rPr>
              <a:t> </a:t>
            </a:r>
            <a:r>
              <a:rPr lang="ru-RU" sz="6000" b="1" dirty="0" err="1" smtClean="0">
                <a:solidFill>
                  <a:schemeClr val="bg1"/>
                </a:solidFill>
              </a:rPr>
              <a:t>зафіксувати</a:t>
            </a:r>
            <a:r>
              <a:rPr lang="ru-RU" sz="6000" b="1" dirty="0" smtClean="0">
                <a:solidFill>
                  <a:schemeClr val="bg1"/>
                </a:solidFill>
              </a:rPr>
              <a:t> лаком</a:t>
            </a:r>
            <a:endParaRPr lang="ru-RU" sz="6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3651986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58000"/>
            <a:ext cx="3922563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23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3759369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248923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71472" y="285728"/>
            <a:ext cx="3500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err="1" smtClean="0">
                <a:solidFill>
                  <a:schemeClr val="bg1"/>
                </a:solidFill>
              </a:rPr>
              <a:t>Зачіска</a:t>
            </a:r>
            <a:r>
              <a:rPr lang="ru-RU" sz="4800" b="1" dirty="0" smtClean="0">
                <a:solidFill>
                  <a:schemeClr val="bg1"/>
                </a:solidFill>
              </a:rPr>
              <a:t> готова</a:t>
            </a:r>
            <a:r>
              <a:rPr lang="ru-RU" sz="4400" b="1" dirty="0" smtClean="0">
                <a:solidFill>
                  <a:schemeClr val="bg1"/>
                </a:solidFill>
              </a:rPr>
              <a:t>!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43174" y="5286388"/>
            <a:ext cx="613315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4000" b="1" dirty="0" err="1" smtClean="0">
                <a:solidFill>
                  <a:schemeClr val="bg1"/>
                </a:solidFill>
              </a:rPr>
              <a:t>Дякую</a:t>
            </a:r>
            <a:r>
              <a:rPr lang="ru-RU" sz="4000" b="1" dirty="0" smtClean="0">
                <a:solidFill>
                  <a:schemeClr val="bg1"/>
                </a:solidFill>
              </a:rPr>
              <a:t> за </a:t>
            </a:r>
            <a:r>
              <a:rPr lang="ru-RU" sz="4000" b="1" dirty="0" err="1" smtClean="0">
                <a:solidFill>
                  <a:schemeClr val="bg1"/>
                </a:solidFill>
              </a:rPr>
              <a:t>увагу</a:t>
            </a:r>
            <a:r>
              <a:rPr lang="ru-RU" sz="4000" b="1" dirty="0" smtClean="0">
                <a:solidFill>
                  <a:schemeClr val="bg1"/>
                </a:solidFill>
              </a:rPr>
              <a:t>!</a:t>
            </a:r>
          </a:p>
          <a:p>
            <a:pPr algn="r"/>
            <a:r>
              <a:rPr lang="ru-RU" sz="4000" b="1" dirty="0" smtClean="0">
                <a:solidFill>
                  <a:schemeClr val="bg1"/>
                </a:solidFill>
              </a:rPr>
              <a:t> З </a:t>
            </a:r>
            <a:r>
              <a:rPr lang="ru-RU" sz="4000" b="1" dirty="0" err="1" smtClean="0">
                <a:solidFill>
                  <a:schemeClr val="bg1"/>
                </a:solidFill>
              </a:rPr>
              <a:t>повагою</a:t>
            </a:r>
            <a:r>
              <a:rPr lang="ru-RU" sz="4000" b="1" dirty="0" smtClean="0">
                <a:solidFill>
                  <a:schemeClr val="bg1"/>
                </a:solidFill>
              </a:rPr>
              <a:t>, </a:t>
            </a:r>
            <a:r>
              <a:rPr lang="ru-RU" sz="4000" b="1" dirty="0" err="1" smtClean="0">
                <a:solidFill>
                  <a:schemeClr val="bg1"/>
                </a:solidFill>
              </a:rPr>
              <a:t>Блудова</a:t>
            </a:r>
            <a:r>
              <a:rPr lang="ru-RU" sz="4000" b="1" dirty="0" smtClean="0">
                <a:solidFill>
                  <a:schemeClr val="bg1"/>
                </a:solidFill>
              </a:rPr>
              <a:t> Г.В.</a:t>
            </a:r>
            <a:endParaRPr lang="ru-RU" sz="4000" dirty="0"/>
          </a:p>
        </p:txBody>
      </p:sp>
    </p:spTree>
  </p:cSld>
  <p:clrMapOvr>
    <a:masterClrMapping/>
  </p:clrMapOvr>
  <p:transition advTm="6703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4829180" cy="6134120"/>
          </a:xfrm>
        </p:spPr>
        <p:txBody>
          <a:bodyPr>
            <a:noAutofit/>
          </a:bodyPr>
          <a:lstStyle/>
          <a:p>
            <a:r>
              <a:rPr lang="uk-UA" sz="3000" b="1" dirty="0" smtClean="0">
                <a:solidFill>
                  <a:schemeClr val="bg1"/>
                </a:solidFill>
              </a:rPr>
              <a:t>Досвідчені перукарі переглянувши цю технологію можуть спитати: </a:t>
            </a:r>
            <a:r>
              <a:rPr lang="uk-UA" sz="3000" b="1" dirty="0" err="1" smtClean="0">
                <a:solidFill>
                  <a:schemeClr val="bg1"/>
                </a:solidFill>
              </a:rPr>
              <a:t>“Чому</a:t>
            </a:r>
            <a:r>
              <a:rPr lang="uk-UA" sz="3000" b="1" dirty="0" smtClean="0">
                <a:solidFill>
                  <a:schemeClr val="bg1"/>
                </a:solidFill>
              </a:rPr>
              <a:t>  </a:t>
            </a:r>
            <a:r>
              <a:rPr lang="uk-UA" sz="3000" b="1" dirty="0" err="1" smtClean="0">
                <a:solidFill>
                  <a:schemeClr val="bg1"/>
                </a:solidFill>
              </a:rPr>
              <a:t>твістер</a:t>
            </a:r>
            <a:r>
              <a:rPr lang="uk-UA" sz="3000" b="1" dirty="0" smtClean="0">
                <a:solidFill>
                  <a:schemeClr val="bg1"/>
                </a:solidFill>
              </a:rPr>
              <a:t>? Чому не </a:t>
            </a:r>
            <a:r>
              <a:rPr lang="uk-UA" sz="3000" b="1" dirty="0" err="1" smtClean="0">
                <a:solidFill>
                  <a:schemeClr val="bg1"/>
                </a:solidFill>
              </a:rPr>
              <a:t>папільотки</a:t>
            </a:r>
            <a:r>
              <a:rPr lang="uk-UA" sz="3000" b="1" dirty="0" smtClean="0">
                <a:solidFill>
                  <a:schemeClr val="bg1"/>
                </a:solidFill>
              </a:rPr>
              <a:t>?” </a:t>
            </a:r>
            <a:r>
              <a:rPr lang="uk-UA" sz="3200" b="1" dirty="0" smtClean="0">
                <a:solidFill>
                  <a:schemeClr val="bg1"/>
                </a:solidFill>
              </a:rPr>
              <a:t>Відповім: </a:t>
            </a:r>
            <a:r>
              <a:rPr lang="uk-UA" sz="3200" b="1" dirty="0" err="1" smtClean="0">
                <a:solidFill>
                  <a:schemeClr val="bg1"/>
                </a:solidFill>
              </a:rPr>
              <a:t>“Тому</a:t>
            </a:r>
            <a:r>
              <a:rPr lang="uk-UA" sz="3200" b="1" dirty="0" smtClean="0">
                <a:solidFill>
                  <a:schemeClr val="bg1"/>
                </a:solidFill>
              </a:rPr>
              <a:t> що хочеться виглядати привабливо навіть в процесі створення </a:t>
            </a:r>
            <a:r>
              <a:rPr lang="uk-UA" sz="3200" b="1" dirty="0" err="1" smtClean="0">
                <a:solidFill>
                  <a:schemeClr val="bg1"/>
                </a:solidFill>
              </a:rPr>
              <a:t>укладки”</a:t>
            </a:r>
            <a:r>
              <a:rPr lang="uk-UA" sz="3200" b="1" dirty="0" smtClean="0">
                <a:solidFill>
                  <a:schemeClr val="bg1"/>
                </a:solidFill>
              </a:rPr>
              <a:t>. З </a:t>
            </a:r>
            <a:r>
              <a:rPr lang="uk-UA" sz="3200" b="1" dirty="0" err="1" smtClean="0">
                <a:solidFill>
                  <a:schemeClr val="bg1"/>
                </a:solidFill>
              </a:rPr>
              <a:t>папільотками</a:t>
            </a:r>
            <a:r>
              <a:rPr lang="uk-UA" sz="3200" b="1" dirty="0" smtClean="0">
                <a:solidFill>
                  <a:schemeClr val="bg1"/>
                </a:solidFill>
              </a:rPr>
              <a:t> на голові я ось кого нагадую собі ….</a:t>
            </a:r>
            <a:endParaRPr lang="ru-RU" sz="320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571480"/>
            <a:ext cx="3563218" cy="552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трелка вправо 3"/>
          <p:cNvSpPr/>
          <p:nvPr/>
        </p:nvSpPr>
        <p:spPr>
          <a:xfrm>
            <a:off x="3714744" y="5857892"/>
            <a:ext cx="1428760" cy="285752"/>
          </a:xfrm>
          <a:prstGeom prst="rightArrow">
            <a:avLst/>
          </a:prstGeom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8468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4857784" cy="3500462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Хтось скаже: </a:t>
            </a:r>
            <a:r>
              <a:rPr lang="uk-UA" sz="3200" b="1" dirty="0" err="1" smtClean="0">
                <a:solidFill>
                  <a:schemeClr val="bg1"/>
                </a:solidFill>
              </a:rPr>
              <a:t>“Чому</a:t>
            </a:r>
            <a:r>
              <a:rPr lang="uk-UA" sz="3200" b="1" dirty="0" smtClean="0">
                <a:solidFill>
                  <a:schemeClr val="bg1"/>
                </a:solidFill>
              </a:rPr>
              <a:t> б не скористатися плойкою?” </a:t>
            </a:r>
            <a:br>
              <a:rPr lang="uk-UA" sz="3200" b="1" dirty="0" smtClean="0">
                <a:solidFill>
                  <a:schemeClr val="bg1"/>
                </a:solidFill>
              </a:rPr>
            </a:br>
            <a:r>
              <a:rPr lang="uk-UA" sz="3200" b="1" dirty="0" smtClean="0">
                <a:solidFill>
                  <a:schemeClr val="bg1"/>
                </a:solidFill>
              </a:rPr>
              <a:t>Тому що шкода часу та волосся. </a:t>
            </a:r>
            <a:r>
              <a:rPr lang="uk-UA" sz="2000" b="1" dirty="0" smtClean="0">
                <a:solidFill>
                  <a:schemeClr val="bg1"/>
                </a:solidFill>
              </a:rPr>
              <a:t/>
            </a:r>
            <a:br>
              <a:rPr lang="uk-UA" sz="2000" b="1" dirty="0" smtClean="0">
                <a:solidFill>
                  <a:schemeClr val="bg1"/>
                </a:solidFill>
              </a:rPr>
            </a:b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428604"/>
            <a:ext cx="3734414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357562"/>
            <a:ext cx="4307637" cy="3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572000" y="3714752"/>
            <a:ext cx="4572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Найважливішою  перевагою  цього способу  укладання  безумовно  є </a:t>
            </a:r>
            <a:r>
              <a:rPr lang="uk-UA" sz="2800" b="1" u="sng" dirty="0" smtClean="0">
                <a:solidFill>
                  <a:schemeClr val="bg1"/>
                </a:solidFill>
              </a:rPr>
              <a:t>мінімальний  негативний  вплив  </a:t>
            </a:r>
            <a:r>
              <a:rPr lang="uk-UA" sz="2800" b="1" dirty="0" smtClean="0">
                <a:solidFill>
                  <a:schemeClr val="bg1"/>
                </a:solidFill>
              </a:rPr>
              <a:t>на волосся.</a:t>
            </a:r>
            <a:endParaRPr lang="ru-RU" sz="2800" dirty="0"/>
          </a:p>
        </p:txBody>
      </p:sp>
    </p:spTree>
  </p:cSld>
  <p:clrMapOvr>
    <a:masterClrMapping/>
  </p:clrMapOvr>
  <p:transition advTm="17062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142984"/>
            <a:ext cx="8229600" cy="4429156"/>
          </a:xfrm>
        </p:spPr>
        <p:txBody>
          <a:bodyPr/>
          <a:lstStyle/>
          <a:p>
            <a:r>
              <a:rPr lang="ru-RU" sz="4400" b="1" dirty="0" err="1" smtClean="0">
                <a:solidFill>
                  <a:schemeClr val="bg1"/>
                </a:solidFill>
              </a:rPr>
              <a:t>Такий</a:t>
            </a:r>
            <a:r>
              <a:rPr lang="ru-RU" sz="4400" b="1" dirty="0" smtClean="0">
                <a:solidFill>
                  <a:schemeClr val="bg1"/>
                </a:solidFill>
              </a:rPr>
              <a:t>  </a:t>
            </a:r>
            <a:r>
              <a:rPr lang="ru-RU" sz="4400" b="1" dirty="0" err="1" smtClean="0">
                <a:solidFill>
                  <a:schemeClr val="bg1"/>
                </a:solidFill>
              </a:rPr>
              <a:t>спос</a:t>
            </a:r>
            <a:r>
              <a:rPr lang="uk-UA" sz="4400" b="1" dirty="0" err="1" smtClean="0">
                <a:solidFill>
                  <a:schemeClr val="bg1"/>
                </a:solidFill>
              </a:rPr>
              <a:t>іб</a:t>
            </a:r>
            <a:r>
              <a:rPr lang="ru-RU" sz="4400" b="1" dirty="0" smtClean="0">
                <a:solidFill>
                  <a:schemeClr val="bg1"/>
                </a:solidFill>
              </a:rPr>
              <a:t> </a:t>
            </a:r>
            <a:r>
              <a:rPr lang="ru-RU" sz="4400" b="1" dirty="0" err="1" smtClean="0">
                <a:solidFill>
                  <a:schemeClr val="bg1"/>
                </a:solidFill>
              </a:rPr>
              <a:t>укладання</a:t>
            </a:r>
            <a:r>
              <a:rPr lang="ru-RU" sz="4400" b="1" dirty="0" smtClean="0">
                <a:solidFill>
                  <a:schemeClr val="bg1"/>
                </a:solidFill>
              </a:rPr>
              <a:t>  </a:t>
            </a:r>
            <a:r>
              <a:rPr lang="ru-RU" sz="4400" b="1" dirty="0" err="1" smtClean="0">
                <a:solidFill>
                  <a:schemeClr val="bg1"/>
                </a:solidFill>
              </a:rPr>
              <a:t>призначений</a:t>
            </a:r>
            <a:r>
              <a:rPr lang="ru-RU" sz="4400" b="1" dirty="0" smtClean="0">
                <a:solidFill>
                  <a:schemeClr val="bg1"/>
                </a:solidFill>
              </a:rPr>
              <a:t>  для  </a:t>
            </a:r>
            <a:r>
              <a:rPr lang="ru-RU" sz="4400" b="1" dirty="0" err="1" smtClean="0">
                <a:solidFill>
                  <a:schemeClr val="bg1"/>
                </a:solidFill>
              </a:rPr>
              <a:t>волосся</a:t>
            </a:r>
            <a:r>
              <a:rPr lang="ru-RU" sz="4400" b="1" dirty="0" smtClean="0">
                <a:solidFill>
                  <a:schemeClr val="bg1"/>
                </a:solidFill>
              </a:rPr>
              <a:t> </a:t>
            </a:r>
            <a:r>
              <a:rPr lang="ru-RU" sz="4400" b="1" dirty="0" err="1" smtClean="0">
                <a:solidFill>
                  <a:schemeClr val="bg1"/>
                </a:solidFill>
              </a:rPr>
              <a:t>середньої</a:t>
            </a:r>
            <a:r>
              <a:rPr lang="ru-RU" sz="4400" b="1" dirty="0" smtClean="0">
                <a:solidFill>
                  <a:schemeClr val="bg1"/>
                </a:solidFill>
              </a:rPr>
              <a:t>  </a:t>
            </a:r>
            <a:r>
              <a:rPr lang="ru-RU" sz="4400" b="1" dirty="0" err="1" smtClean="0">
                <a:solidFill>
                  <a:schemeClr val="bg1"/>
                </a:solidFill>
              </a:rPr>
              <a:t>довжини</a:t>
            </a:r>
            <a:r>
              <a:rPr lang="ru-RU" sz="4400" b="1" dirty="0" smtClean="0">
                <a:solidFill>
                  <a:schemeClr val="bg1"/>
                </a:solidFill>
              </a:rPr>
              <a:t> </a:t>
            </a:r>
            <a:r>
              <a:rPr lang="ru-RU" sz="4400" b="1" dirty="0" err="1" smtClean="0">
                <a:solidFill>
                  <a:schemeClr val="bg1"/>
                </a:solidFill>
              </a:rPr>
              <a:t>і</a:t>
            </a:r>
            <a:r>
              <a:rPr lang="ru-RU" sz="4400" b="1" dirty="0" smtClean="0">
                <a:solidFill>
                  <a:schemeClr val="bg1"/>
                </a:solidFill>
              </a:rPr>
              <a:t> </a:t>
            </a:r>
            <a:r>
              <a:rPr lang="ru-RU" sz="4400" b="1" dirty="0" err="1" smtClean="0">
                <a:solidFill>
                  <a:schemeClr val="bg1"/>
                </a:solidFill>
              </a:rPr>
              <a:t>густоти</a:t>
            </a:r>
            <a:r>
              <a:rPr lang="uk-UA" sz="4400" b="1" dirty="0" smtClean="0">
                <a:solidFill>
                  <a:schemeClr val="bg1"/>
                </a:solidFill>
              </a:rPr>
              <a:t>, пористої структури</a:t>
            </a:r>
            <a:r>
              <a:rPr lang="ru-RU" sz="4400" b="1" dirty="0" smtClean="0">
                <a:solidFill>
                  <a:schemeClr val="bg1"/>
                </a:solidFill>
              </a:rPr>
              <a:t>, форма стрижки – </a:t>
            </a:r>
            <a:r>
              <a:rPr lang="ru-RU" sz="4400" b="1" dirty="0" err="1" smtClean="0">
                <a:solidFill>
                  <a:schemeClr val="bg1"/>
                </a:solidFill>
              </a:rPr>
              <a:t>краще</a:t>
            </a:r>
            <a:r>
              <a:rPr lang="ru-RU" sz="4400" b="1" dirty="0" smtClean="0">
                <a:solidFill>
                  <a:schemeClr val="bg1"/>
                </a:solidFill>
              </a:rPr>
              <a:t> </a:t>
            </a:r>
            <a:r>
              <a:rPr lang="uk-UA" sz="4400" b="1" dirty="0" smtClean="0">
                <a:solidFill>
                  <a:schemeClr val="bg1"/>
                </a:solidFill>
              </a:rPr>
              <a:t>каскадна. 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dirty="0"/>
          </a:p>
        </p:txBody>
      </p:sp>
    </p:spTree>
  </p:cSld>
  <p:clrMapOvr>
    <a:masterClrMapping/>
  </p:clrMapOvr>
  <p:transition advTm="1093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64371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3829048" cy="67056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Для </a:t>
            </a:r>
            <a:r>
              <a:rPr lang="ru-RU" sz="2800" b="1" dirty="0" err="1" smtClean="0">
                <a:solidFill>
                  <a:schemeClr val="bg1"/>
                </a:solidFill>
              </a:rPr>
              <a:t>роботи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знадобляться</a:t>
            </a:r>
            <a:r>
              <a:rPr lang="ru-RU" sz="2800" b="1" dirty="0" smtClean="0">
                <a:solidFill>
                  <a:schemeClr val="bg1"/>
                </a:solidFill>
              </a:rPr>
              <a:t>: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- фен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- </a:t>
            </a:r>
            <a:r>
              <a:rPr lang="ru-RU" sz="2800" b="1" dirty="0" err="1" smtClean="0">
                <a:solidFill>
                  <a:schemeClr val="bg1"/>
                </a:solidFill>
              </a:rPr>
              <a:t>гребінець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</a:t>
            </a:r>
            <a:r>
              <a:rPr lang="ru-RU" sz="2800" b="1" dirty="0" smtClean="0">
                <a:solidFill>
                  <a:schemeClr val="bg1"/>
                </a:solidFill>
              </a:rPr>
              <a:t> великими </a:t>
            </a:r>
            <a:r>
              <a:rPr lang="ru-RU" sz="2800" b="1" dirty="0" err="1" smtClean="0">
                <a:solidFill>
                  <a:schemeClr val="bg1"/>
                </a:solidFill>
              </a:rPr>
              <a:t>зубцями</a:t>
            </a: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- 1 тонка </a:t>
            </a:r>
            <a:r>
              <a:rPr lang="uk-UA" sz="2800" b="1" dirty="0" smtClean="0">
                <a:solidFill>
                  <a:schemeClr val="bg1"/>
                </a:solidFill>
              </a:rPr>
              <a:t>прогумована тасьма</a:t>
            </a:r>
            <a:r>
              <a:rPr lang="ru-RU" sz="2800" b="1" dirty="0" smtClean="0">
                <a:solidFill>
                  <a:schemeClr val="bg1"/>
                </a:solidFill>
              </a:rPr>
              <a:t> для </a:t>
            </a:r>
            <a:r>
              <a:rPr lang="ru-RU" sz="2800" b="1" dirty="0" err="1" smtClean="0">
                <a:solidFill>
                  <a:schemeClr val="bg1"/>
                </a:solidFill>
              </a:rPr>
              <a:t>волосся</a:t>
            </a: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- 2 </a:t>
            </a:r>
            <a:r>
              <a:rPr lang="uk-UA" sz="2800" b="1" dirty="0" err="1" smtClean="0">
                <a:solidFill>
                  <a:schemeClr val="bg1"/>
                </a:solidFill>
              </a:rPr>
              <a:t>заколки</a:t>
            </a:r>
            <a:r>
              <a:rPr lang="uk-UA" sz="2800" b="1" dirty="0" smtClean="0">
                <a:solidFill>
                  <a:schemeClr val="bg1"/>
                </a:solidFill>
              </a:rPr>
              <a:t> «</a:t>
            </a:r>
            <a:r>
              <a:rPr lang="ru-RU" sz="2800" b="1" dirty="0" err="1" smtClean="0">
                <a:solidFill>
                  <a:schemeClr val="bg1"/>
                </a:solidFill>
              </a:rPr>
              <a:t>твістер</a:t>
            </a:r>
            <a:r>
              <a:rPr lang="uk-UA" sz="2800" b="1" dirty="0" smtClean="0">
                <a:solidFill>
                  <a:schemeClr val="bg1"/>
                </a:solidFill>
              </a:rPr>
              <a:t>» </a:t>
            </a:r>
            <a:r>
              <a:rPr lang="ru-RU" sz="2800" b="1" dirty="0" smtClean="0">
                <a:solidFill>
                  <a:schemeClr val="bg1"/>
                </a:solidFill>
              </a:rPr>
              <a:t> (</a:t>
            </a:r>
            <a:r>
              <a:rPr lang="ru-RU" sz="2800" b="1" dirty="0" err="1" smtClean="0">
                <a:solidFill>
                  <a:schemeClr val="bg1"/>
                </a:solidFill>
              </a:rPr>
              <a:t>можна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використовувати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великі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папільйотки</a:t>
            </a:r>
            <a:r>
              <a:rPr lang="ru-RU" sz="2800" b="1" dirty="0" smtClean="0">
                <a:solidFill>
                  <a:schemeClr val="bg1"/>
                </a:solidFill>
              </a:rPr>
              <a:t>)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- </a:t>
            </a:r>
            <a:r>
              <a:rPr lang="ru-RU" sz="2800" b="1" dirty="0" err="1" smtClean="0">
                <a:solidFill>
                  <a:schemeClr val="bg1"/>
                </a:solidFill>
              </a:rPr>
              <a:t>пінка</a:t>
            </a:r>
            <a:r>
              <a:rPr lang="ru-RU" sz="2800" b="1" dirty="0" smtClean="0">
                <a:solidFill>
                  <a:schemeClr val="bg1"/>
                </a:solidFill>
              </a:rPr>
              <a:t> для </a:t>
            </a:r>
            <a:r>
              <a:rPr lang="ru-RU" sz="2800" b="1" dirty="0" err="1" smtClean="0">
                <a:solidFill>
                  <a:schemeClr val="bg1"/>
                </a:solidFill>
              </a:rPr>
              <a:t>укладання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волосся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середньої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або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сильної</a:t>
            </a:r>
            <a:r>
              <a:rPr lang="ru-RU" sz="2800" b="1" dirty="0" smtClean="0">
                <a:solidFill>
                  <a:schemeClr val="bg1"/>
                </a:solidFill>
              </a:rPr>
              <a:t>  </a:t>
            </a:r>
            <a:r>
              <a:rPr lang="ru-RU" sz="2800" b="1" dirty="0" err="1" smtClean="0">
                <a:solidFill>
                  <a:schemeClr val="bg1"/>
                </a:solidFill>
              </a:rPr>
              <a:t>фіксації</a:t>
            </a: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- лак </a:t>
            </a:r>
            <a:r>
              <a:rPr lang="ru-RU" sz="2800" b="1" dirty="0" err="1" smtClean="0">
                <a:solidFill>
                  <a:schemeClr val="bg1"/>
                </a:solidFill>
              </a:rPr>
              <a:t>сильної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фіксації</a:t>
            </a:r>
            <a:r>
              <a:rPr lang="ru-RU" sz="2800" b="1" dirty="0" smtClean="0">
                <a:solidFill>
                  <a:schemeClr val="bg1"/>
                </a:solidFill>
              </a:rPr>
              <a:t> для </a:t>
            </a:r>
            <a:r>
              <a:rPr lang="ru-RU" sz="2800" b="1" dirty="0" err="1" smtClean="0">
                <a:solidFill>
                  <a:schemeClr val="bg1"/>
                </a:solidFill>
              </a:rPr>
              <a:t>фінального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стайлінгу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14290"/>
            <a:ext cx="2586569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285127">
            <a:off x="4314873" y="1947636"/>
            <a:ext cx="246834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786190"/>
            <a:ext cx="3317709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2285992"/>
            <a:ext cx="1857356" cy="187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8" y="3857628"/>
            <a:ext cx="126851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3857628"/>
            <a:ext cx="102213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2485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6297634"/>
          </a:xfrm>
        </p:spPr>
        <p:txBody>
          <a:bodyPr numCol="2">
            <a:norm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Обов’язковою умовою </a:t>
            </a:r>
            <a:r>
              <a:rPr lang="ru-RU" sz="3200" b="1" dirty="0" err="1" smtClean="0">
                <a:solidFill>
                  <a:schemeClr val="bg1"/>
                </a:solidFill>
              </a:rPr>
              <a:t>вдало</a:t>
            </a:r>
            <a:r>
              <a:rPr lang="uk-UA" sz="3200" b="1" dirty="0" err="1" smtClean="0">
                <a:solidFill>
                  <a:schemeClr val="bg1"/>
                </a:solidFill>
              </a:rPr>
              <a:t>го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укладання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є </a:t>
            </a:r>
            <a:r>
              <a:rPr lang="ru-RU" sz="3200" b="1" dirty="0" err="1" smtClean="0">
                <a:solidFill>
                  <a:schemeClr val="bg1"/>
                </a:solidFill>
              </a:rPr>
              <a:t>ідеально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чисте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волосся</a:t>
            </a:r>
            <a:r>
              <a:rPr lang="ru-RU" sz="3200" b="1" dirty="0" smtClean="0">
                <a:solidFill>
                  <a:schemeClr val="bg1"/>
                </a:solidFill>
              </a:rPr>
              <a:t>. Тому </a:t>
            </a:r>
            <a:r>
              <a:rPr lang="ru-RU" sz="3200" b="1" dirty="0" err="1" smtClean="0">
                <a:solidFill>
                  <a:schemeClr val="bg1"/>
                </a:solidFill>
              </a:rPr>
              <a:t>починати</a:t>
            </a:r>
            <a:r>
              <a:rPr lang="ru-RU" sz="3200" b="1" dirty="0" smtClean="0">
                <a:solidFill>
                  <a:schemeClr val="bg1"/>
                </a:solidFill>
              </a:rPr>
              <a:t> роботу </a:t>
            </a:r>
            <a:r>
              <a:rPr lang="ru-RU" sz="3200" b="1" dirty="0" err="1" smtClean="0">
                <a:solidFill>
                  <a:schemeClr val="bg1"/>
                </a:solidFill>
              </a:rPr>
              <a:t>слід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саме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з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миття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  <a:r>
              <a:rPr lang="uk-UA" sz="3200" b="1" dirty="0" smtClean="0">
                <a:solidFill>
                  <a:schemeClr val="bg1"/>
                </a:solidFill>
              </a:rPr>
              <a:t>Мити м</a:t>
            </a:r>
            <a:r>
              <a:rPr lang="ru-RU" sz="3200" b="1" dirty="0" err="1" smtClean="0">
                <a:solidFill>
                  <a:schemeClr val="bg1"/>
                </a:solidFill>
              </a:rPr>
              <a:t>інімум</a:t>
            </a:r>
            <a:r>
              <a:rPr lang="ru-RU" sz="3200" b="1" dirty="0" smtClean="0">
                <a:solidFill>
                  <a:schemeClr val="bg1"/>
                </a:solidFill>
              </a:rPr>
              <a:t> два </a:t>
            </a:r>
            <a:r>
              <a:rPr lang="uk-UA" sz="3200" b="1" dirty="0" smtClean="0">
                <a:solidFill>
                  <a:schemeClr val="bg1"/>
                </a:solidFill>
              </a:rPr>
              <a:t>рази</a:t>
            </a:r>
            <a:r>
              <a:rPr lang="ru-RU" sz="3200" b="1" dirty="0" smtClean="0">
                <a:solidFill>
                  <a:schemeClr val="bg1"/>
                </a:solidFill>
              </a:rPr>
              <a:t>, а </a:t>
            </a:r>
            <a:r>
              <a:rPr lang="ru-RU" sz="3200" b="1" dirty="0" err="1" smtClean="0">
                <a:solidFill>
                  <a:schemeClr val="bg1"/>
                </a:solidFill>
              </a:rPr>
              <a:t>можна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більше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  <a:r>
              <a:rPr lang="ru-RU" sz="3200" b="1" dirty="0" err="1" smtClean="0">
                <a:solidFill>
                  <a:schemeClr val="bg1"/>
                </a:solidFill>
              </a:rPr>
              <a:t>Волосся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повинн</a:t>
            </a:r>
            <a:r>
              <a:rPr lang="uk-UA" sz="3200" b="1" dirty="0" smtClean="0">
                <a:solidFill>
                  <a:schemeClr val="bg1"/>
                </a:solidFill>
              </a:rPr>
              <a:t>е</a:t>
            </a:r>
            <a:r>
              <a:rPr lang="ru-RU" sz="3200" b="1" dirty="0" smtClean="0">
                <a:solidFill>
                  <a:schemeClr val="bg1"/>
                </a:solidFill>
              </a:rPr>
              <a:t> бути </a:t>
            </a:r>
            <a:r>
              <a:rPr lang="ru-RU" sz="3200" b="1" dirty="0" err="1" smtClean="0">
                <a:solidFill>
                  <a:schemeClr val="bg1"/>
                </a:solidFill>
              </a:rPr>
              <a:t>вимит</a:t>
            </a:r>
            <a:r>
              <a:rPr lang="uk-UA" sz="3200" b="1" dirty="0" smtClean="0">
                <a:solidFill>
                  <a:schemeClr val="bg1"/>
                </a:solidFill>
              </a:rPr>
              <a:t>е</a:t>
            </a:r>
            <a:r>
              <a:rPr lang="ru-RU" sz="3200" b="1" dirty="0" smtClean="0">
                <a:solidFill>
                  <a:schemeClr val="bg1"/>
                </a:solidFill>
              </a:rPr>
              <a:t> до скрипу </a:t>
            </a:r>
            <a:r>
              <a:rPr lang="ru-RU" sz="3200" b="1" dirty="0" err="1" smtClean="0">
                <a:solidFill>
                  <a:schemeClr val="bg1"/>
                </a:solidFill>
              </a:rPr>
              <a:t>і</a:t>
            </a:r>
            <a:r>
              <a:rPr lang="ru-RU" sz="3200" b="1" dirty="0" smtClean="0">
                <a:solidFill>
                  <a:schemeClr val="bg1"/>
                </a:solidFill>
              </a:rPr>
              <a:t> закутан</a:t>
            </a:r>
            <a:r>
              <a:rPr lang="uk-UA" sz="3200" b="1" dirty="0" smtClean="0">
                <a:solidFill>
                  <a:schemeClr val="bg1"/>
                </a:solidFill>
              </a:rPr>
              <a:t>е</a:t>
            </a:r>
            <a:r>
              <a:rPr lang="ru-RU" sz="3200" b="1" dirty="0" smtClean="0">
                <a:solidFill>
                  <a:schemeClr val="bg1"/>
                </a:solidFill>
              </a:rPr>
              <a:t> в    </a:t>
            </a:r>
            <a:r>
              <a:rPr lang="ru-RU" sz="3200" b="1" dirty="0" err="1" smtClean="0">
                <a:solidFill>
                  <a:schemeClr val="bg1"/>
                </a:solidFill>
              </a:rPr>
              <a:t>махровий</a:t>
            </a:r>
            <a:r>
              <a:rPr lang="ru-RU" sz="3200" b="1" dirty="0" smtClean="0">
                <a:solidFill>
                  <a:schemeClr val="bg1"/>
                </a:solidFill>
              </a:rPr>
              <a:t> рушник.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3438" y="1571612"/>
            <a:ext cx="3975350" cy="478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8875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3571900" cy="6643710"/>
          </a:xfrm>
        </p:spPr>
        <p:txBody>
          <a:bodyPr>
            <a:noAutofit/>
          </a:bodyPr>
          <a:lstStyle/>
          <a:p>
            <a:r>
              <a:rPr lang="ru-RU" sz="2200" b="1" dirty="0" err="1" smtClean="0">
                <a:solidFill>
                  <a:schemeClr val="bg1"/>
                </a:solidFill>
              </a:rPr>
              <a:t>Після</a:t>
            </a:r>
            <a:r>
              <a:rPr lang="ru-RU" sz="2200" b="1" dirty="0" smtClean="0">
                <a:solidFill>
                  <a:schemeClr val="bg1"/>
                </a:solidFill>
              </a:rPr>
              <a:t> того, як </a:t>
            </a:r>
            <a:r>
              <a:rPr lang="ru-RU" sz="2200" b="1" dirty="0" err="1" smtClean="0">
                <a:solidFill>
                  <a:schemeClr val="bg1"/>
                </a:solidFill>
              </a:rPr>
              <a:t>зайва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волога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з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волосся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пішла</a:t>
            </a:r>
            <a:r>
              <a:rPr lang="ru-RU" sz="2200" b="1" dirty="0" smtClean="0">
                <a:solidFill>
                  <a:schemeClr val="bg1"/>
                </a:solidFill>
              </a:rPr>
              <a:t> в рушник, </a:t>
            </a:r>
            <a:r>
              <a:rPr lang="ru-RU" sz="2200" b="1" dirty="0" err="1" smtClean="0">
                <a:solidFill>
                  <a:schemeClr val="bg1"/>
                </a:solidFill>
              </a:rPr>
              <a:t>необхідно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потурбуватись</a:t>
            </a:r>
            <a:r>
              <a:rPr lang="ru-RU" sz="2200" b="1" dirty="0" smtClean="0">
                <a:solidFill>
                  <a:schemeClr val="bg1"/>
                </a:solidFill>
              </a:rPr>
              <a:t> про те, </a:t>
            </a:r>
            <a:r>
              <a:rPr lang="ru-RU" sz="2200" b="1" dirty="0" err="1" smtClean="0">
                <a:solidFill>
                  <a:schemeClr val="bg1"/>
                </a:solidFill>
              </a:rPr>
              <a:t>щоб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волоссю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було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легше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прийняти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нову</a:t>
            </a:r>
            <a:r>
              <a:rPr lang="ru-RU" sz="2200" b="1" dirty="0" smtClean="0">
                <a:solidFill>
                  <a:schemeClr val="bg1"/>
                </a:solidFill>
              </a:rPr>
              <a:t> форму - нанести </a:t>
            </a:r>
            <a:r>
              <a:rPr lang="ru-RU" sz="2200" b="1" dirty="0" err="1" smtClean="0">
                <a:solidFill>
                  <a:schemeClr val="bg1"/>
                </a:solidFill>
              </a:rPr>
              <a:t>і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рівномірно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розподілити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пінку</a:t>
            </a:r>
            <a:r>
              <a:rPr lang="ru-RU" sz="2200" b="1" dirty="0" smtClean="0">
                <a:solidFill>
                  <a:schemeClr val="bg1"/>
                </a:solidFill>
              </a:rPr>
              <a:t> для </a:t>
            </a:r>
            <a:r>
              <a:rPr lang="ru-RU" sz="2200" b="1" dirty="0" err="1" smtClean="0">
                <a:solidFill>
                  <a:schemeClr val="bg1"/>
                </a:solidFill>
              </a:rPr>
              <a:t>укладання</a:t>
            </a:r>
            <a:r>
              <a:rPr lang="ru-RU" sz="2200" b="1" dirty="0" smtClean="0">
                <a:solidFill>
                  <a:schemeClr val="bg1"/>
                </a:solidFill>
              </a:rPr>
              <a:t> по </a:t>
            </a:r>
            <a:r>
              <a:rPr lang="ru-RU" sz="2200" b="1" dirty="0" err="1" smtClean="0">
                <a:solidFill>
                  <a:schemeClr val="bg1"/>
                </a:solidFill>
              </a:rPr>
              <a:t>всій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довжині</a:t>
            </a:r>
            <a:r>
              <a:rPr lang="ru-RU" sz="2200" b="1" dirty="0" smtClean="0">
                <a:solidFill>
                  <a:schemeClr val="bg1"/>
                </a:solidFill>
              </a:rPr>
              <a:t>. І тут </a:t>
            </a:r>
            <a:r>
              <a:rPr lang="ru-RU" sz="2200" b="1" dirty="0" err="1" smtClean="0">
                <a:solidFill>
                  <a:schemeClr val="bg1"/>
                </a:solidFill>
              </a:rPr>
              <a:t>дуже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важливий</a:t>
            </a:r>
            <a:r>
              <a:rPr lang="ru-RU" sz="2200" b="1" dirty="0" smtClean="0">
                <a:solidFill>
                  <a:schemeClr val="bg1"/>
                </a:solidFill>
              </a:rPr>
              <a:t> момент - не </a:t>
            </a:r>
            <a:r>
              <a:rPr lang="ru-RU" sz="2200" b="1" dirty="0" err="1" smtClean="0">
                <a:solidFill>
                  <a:schemeClr val="bg1"/>
                </a:solidFill>
              </a:rPr>
              <a:t>перестаратися</a:t>
            </a:r>
            <a:r>
              <a:rPr lang="ru-RU" sz="2200" b="1" dirty="0" smtClean="0">
                <a:solidFill>
                  <a:schemeClr val="bg1"/>
                </a:solidFill>
              </a:rPr>
              <a:t>! </a:t>
            </a:r>
            <a:r>
              <a:rPr lang="ru-RU" sz="2200" b="1" dirty="0" err="1" smtClean="0">
                <a:solidFill>
                  <a:schemeClr val="bg1"/>
                </a:solidFill>
              </a:rPr>
              <a:t>Занадто</a:t>
            </a:r>
            <a:r>
              <a:rPr lang="ru-RU" sz="2200" b="1" dirty="0" smtClean="0">
                <a:solidFill>
                  <a:schemeClr val="bg1"/>
                </a:solidFill>
              </a:rPr>
              <a:t> велика </a:t>
            </a:r>
            <a:r>
              <a:rPr lang="ru-RU" sz="2200" b="1" dirty="0" err="1" smtClean="0">
                <a:solidFill>
                  <a:schemeClr val="bg1"/>
                </a:solidFill>
              </a:rPr>
              <a:t>кількість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піни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може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зіграти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з</a:t>
            </a:r>
            <a:r>
              <a:rPr lang="ru-RU" sz="2200" b="1" dirty="0" smtClean="0">
                <a:solidFill>
                  <a:schemeClr val="bg1"/>
                </a:solidFill>
              </a:rPr>
              <a:t> Вами </a:t>
            </a:r>
            <a:r>
              <a:rPr lang="ru-RU" sz="2200" b="1" dirty="0" err="1" smtClean="0">
                <a:solidFill>
                  <a:schemeClr val="bg1"/>
                </a:solidFill>
              </a:rPr>
              <a:t>дуже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злий</a:t>
            </a:r>
            <a:r>
              <a:rPr lang="ru-RU" sz="2200" b="1" dirty="0" smtClean="0">
                <a:solidFill>
                  <a:schemeClr val="bg1"/>
                </a:solidFill>
              </a:rPr>
              <a:t> жарт. </a:t>
            </a:r>
            <a:r>
              <a:rPr lang="ru-RU" sz="2200" b="1" dirty="0" err="1" smtClean="0">
                <a:solidFill>
                  <a:schemeClr val="bg1"/>
                </a:solidFill>
              </a:rPr>
              <a:t>Замість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фіксації</a:t>
            </a:r>
            <a:r>
              <a:rPr lang="ru-RU" sz="2200" b="1" dirty="0" smtClean="0">
                <a:solidFill>
                  <a:schemeClr val="bg1"/>
                </a:solidFill>
              </a:rPr>
              <a:t> вона </a:t>
            </a:r>
            <a:r>
              <a:rPr lang="ru-RU" sz="2200" b="1" dirty="0" err="1" smtClean="0">
                <a:solidFill>
                  <a:schemeClr val="bg1"/>
                </a:solidFill>
              </a:rPr>
              <a:t>дасть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зайву</a:t>
            </a:r>
            <a:r>
              <a:rPr lang="ru-RU" sz="2200" b="1" dirty="0" smtClean="0">
                <a:solidFill>
                  <a:schemeClr val="bg1"/>
                </a:solidFill>
              </a:rPr>
              <a:t> вагу </a:t>
            </a:r>
            <a:r>
              <a:rPr lang="ru-RU" sz="2200" b="1" dirty="0" err="1" smtClean="0">
                <a:solidFill>
                  <a:schemeClr val="bg1"/>
                </a:solidFill>
              </a:rPr>
              <a:t>волоссю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і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відчуття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несвіж</a:t>
            </a:r>
            <a:r>
              <a:rPr lang="uk-UA" sz="2200" b="1" dirty="0" smtClean="0">
                <a:solidFill>
                  <a:schemeClr val="bg1"/>
                </a:solidFill>
              </a:rPr>
              <a:t>ості</a:t>
            </a:r>
            <a:r>
              <a:rPr lang="ru-RU" sz="2200" b="1" dirty="0" smtClean="0">
                <a:solidFill>
                  <a:schemeClr val="bg1"/>
                </a:solidFill>
              </a:rPr>
              <a:t>. І </a:t>
            </a:r>
            <a:r>
              <a:rPr lang="ru-RU" sz="2200" b="1" dirty="0" err="1" smtClean="0">
                <a:solidFill>
                  <a:schemeClr val="bg1"/>
                </a:solidFill>
              </a:rPr>
              <a:t>можна</a:t>
            </a:r>
            <a:r>
              <a:rPr lang="ru-RU" sz="2200" b="1" dirty="0" smtClean="0">
                <a:solidFill>
                  <a:schemeClr val="bg1"/>
                </a:solidFill>
              </a:rPr>
              <a:t> заново </a:t>
            </a:r>
            <a:r>
              <a:rPr lang="ru-RU" sz="2200" b="1" dirty="0" err="1" smtClean="0">
                <a:solidFill>
                  <a:schemeClr val="bg1"/>
                </a:solidFill>
              </a:rPr>
              <a:t>мити</a:t>
            </a:r>
            <a:r>
              <a:rPr lang="ru-RU" sz="2200" b="1" dirty="0" smtClean="0">
                <a:solidFill>
                  <a:schemeClr val="bg1"/>
                </a:solidFill>
              </a:rPr>
              <a:t> голову.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85728"/>
            <a:ext cx="3643338" cy="6242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1203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14810" y="571480"/>
            <a:ext cx="3980859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 flipV="1">
            <a:off x="8501090" y="5334000"/>
            <a:ext cx="264958" cy="1524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81800" y="285728"/>
            <a:ext cx="1981200" cy="17147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71612"/>
            <a:ext cx="2946784" cy="401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188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</TotalTime>
  <Words>388</Words>
  <Application>Microsoft Office PowerPoint</Application>
  <PresentationFormat>Экран (4:3)</PresentationFormat>
  <Paragraphs>29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Бумажная</vt:lpstr>
      <vt:lpstr>Укладання волосся</vt:lpstr>
      <vt:lpstr>Заколка “Твістер”являє собой металевий каркас подовженої форми, покритий тканиною. Звичайно, її призначення – створення різноманітних валиків.  </vt:lpstr>
      <vt:lpstr>Досвідчені перукарі переглянувши цю технологію можуть спитати: “Чому  твістер? Чому не папільотки?” Відповім: “Тому що хочеться виглядати привабливо навіть в процесі створення укладки”. З папільотками на голові я ось кого нагадую собі ….</vt:lpstr>
      <vt:lpstr>Хтось скаже: “Чому б не скористатися плойкою?”  Тому що шкода часу та волосся.    </vt:lpstr>
      <vt:lpstr>Такий  спосіб укладання  призначений  для  волосся середньої  довжини і густоти, пористої структури, форма стрижки – краще каскадна.  </vt:lpstr>
      <vt:lpstr>Для роботи знадобляться: - фен - гребінець з великими зубцями - 1 тонка прогумована тасьма для волосся - 2 заколки «твістер»  (можна використовувати великі папільйотки) - пінка для укладання волосся середньої або сильної  фіксації - лак сильної фіксації для фінального стайлінгу. </vt:lpstr>
      <vt:lpstr>Обов’язковою умовою вдалого укладання є ідеально чисте волосся. Тому починати роботу слід саме з миття. Мити мінімум два рази, а можна і більше. Волосся повинне бути вимите до скрипу і закутане в    махровий рушник. </vt:lpstr>
      <vt:lpstr>Після того, як зайва волога з волосся пішла в рушник, необхідно потурбуватись про те, щоб волоссю було легше прийняти нову форму - нанести і рівномірно розподілити пінку для укладання по всій довжині. І тут дуже важливий момент - не перестаратися! Занадто велика кількість піни може зіграти з Вами дуже злий жарт. Замість фіксації вона дасть зайву вагу волоссю і відчуття несвіжості. І можна заново мити голову. </vt:lpstr>
      <vt:lpstr>Слайд 9</vt:lpstr>
      <vt:lpstr>Наступний етап - сушка феном. Нахиліться і сушіть волосся вниз головою.  Волосся після цього етапу має бути сухим, а головне гарячим. </vt:lpstr>
      <vt:lpstr>На  тім,яній зоні волосся розділяємо горизонталь-ним проділом на дві частини, одну частину тимчасово фіксуємо затискачем</vt:lpstr>
      <vt:lpstr>Робимо перший хвіст на маківці, фіксуємо прогумова-ною тасьмою</vt:lpstr>
      <vt:lpstr>Слайд 13</vt:lpstr>
      <vt:lpstr>Та накручуємо волосся від коренів на твістер</vt:lpstr>
      <vt:lpstr>Слайд 15</vt:lpstr>
      <vt:lpstr>На волоссі твістер тримається за рахунок сгину  </vt:lpstr>
      <vt:lpstr>Аналогічно накручується на твістер друга частина волосся</vt:lpstr>
      <vt:lpstr>Слайд 18</vt:lpstr>
      <vt:lpstr>Уся маса волосся накручена менш ніж за 3 хвилини</vt:lpstr>
      <vt:lpstr>Для отримання впевненого, стабільного завитка, накручене  волосся прогрівається феном 1-2 хвилини та збризкується лаком</vt:lpstr>
      <vt:lpstr>Чим довше волосся буде залишатися в накрученому вигляді, тим краще буде результат. </vt:lpstr>
      <vt:lpstr>Слайд 22</vt:lpstr>
      <vt:lpstr>За ніч волосся приймає нову форму і вранці залишається тільки зняти твістер і гумку.</vt:lpstr>
      <vt:lpstr>Слайд 24</vt:lpstr>
      <vt:lpstr>Робити це, знову ж таки, краще нахилившись вниз головою.</vt:lpstr>
      <vt:lpstr>Розчісувати не треба, просто розділити на окремі пасма пальцями</vt:lpstr>
      <vt:lpstr>і зафіксувати лаком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Аня</dc:creator>
  <cp:lastModifiedBy>Дмитрий Каленюк</cp:lastModifiedBy>
  <cp:revision>41</cp:revision>
  <dcterms:created xsi:type="dcterms:W3CDTF">2018-01-03T19:46:18Z</dcterms:created>
  <dcterms:modified xsi:type="dcterms:W3CDTF">2018-01-10T11:01:31Z</dcterms:modified>
</cp:coreProperties>
</file>