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273" r:id="rId4"/>
    <p:sldId id="257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75" r:id="rId13"/>
    <p:sldId id="276" r:id="rId14"/>
    <p:sldId id="277" r:id="rId15"/>
    <p:sldId id="278" r:id="rId16"/>
    <p:sldId id="274" r:id="rId17"/>
    <p:sldId id="279" r:id="rId18"/>
    <p:sldId id="280" r:id="rId19"/>
    <p:sldId id="265" r:id="rId20"/>
    <p:sldId id="264" r:id="rId21"/>
    <p:sldId id="266" r:id="rId22"/>
    <p:sldId id="267" r:id="rId23"/>
    <p:sldId id="268" r:id="rId24"/>
    <p:sldId id="269" r:id="rId25"/>
    <p:sldId id="271" r:id="rId26"/>
    <p:sldId id="272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E786D-96CF-491E-8ACD-E1096373ECA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F20CF6-CB8B-4F61-A091-B61B5B6BAFBA}">
      <dgm:prSet phldrT="[Текст]"/>
      <dgm:spPr/>
      <dgm:t>
        <a:bodyPr/>
        <a:lstStyle/>
        <a:p>
          <a:r>
            <a:rPr lang="uk-UA" dirty="0" smtClean="0"/>
            <a:t>Індивідуальна (особиста) письмова</a:t>
          </a:r>
          <a:endParaRPr lang="ru-RU" dirty="0"/>
        </a:p>
      </dgm:t>
    </dgm:pt>
    <dgm:pt modelId="{90976CFD-809B-4967-B436-FDDC3AAED4A4}" type="parTrans" cxnId="{3F469BD7-69DC-4315-99DB-BAF8592DD39A}">
      <dgm:prSet/>
      <dgm:spPr/>
      <dgm:t>
        <a:bodyPr/>
        <a:lstStyle/>
        <a:p>
          <a:endParaRPr lang="ru-RU"/>
        </a:p>
      </dgm:t>
    </dgm:pt>
    <dgm:pt modelId="{A63F8A0D-3451-4231-A0C7-3F3C9054F2AB}" type="sibTrans" cxnId="{3F469BD7-69DC-4315-99DB-BAF8592DD39A}">
      <dgm:prSet/>
      <dgm:spPr/>
      <dgm:t>
        <a:bodyPr/>
        <a:lstStyle/>
        <a:p>
          <a:endParaRPr lang="ru-RU"/>
        </a:p>
      </dgm:t>
    </dgm:pt>
    <dgm:pt modelId="{DD0E1E9E-66DD-4691-AECC-AF958962C89B}">
      <dgm:prSet phldrT="[Текст]"/>
      <dgm:spPr/>
      <dgm:t>
        <a:bodyPr/>
        <a:lstStyle/>
        <a:p>
          <a:r>
            <a:rPr lang="uk-UA" dirty="0" smtClean="0"/>
            <a:t>Тести</a:t>
          </a:r>
          <a:endParaRPr lang="ru-RU" dirty="0"/>
        </a:p>
      </dgm:t>
    </dgm:pt>
    <dgm:pt modelId="{0C8A6B2A-E017-4A6B-8B04-DC4162DFB062}" type="parTrans" cxnId="{52AB1334-DE4D-4BD3-A666-BE250E300F12}">
      <dgm:prSet/>
      <dgm:spPr/>
      <dgm:t>
        <a:bodyPr/>
        <a:lstStyle/>
        <a:p>
          <a:endParaRPr lang="ru-RU"/>
        </a:p>
      </dgm:t>
    </dgm:pt>
    <dgm:pt modelId="{C92F2C63-93B4-43E8-8EE7-5A3001709E7A}" type="sibTrans" cxnId="{52AB1334-DE4D-4BD3-A666-BE250E300F12}">
      <dgm:prSet/>
      <dgm:spPr/>
      <dgm:t>
        <a:bodyPr/>
        <a:lstStyle/>
        <a:p>
          <a:endParaRPr lang="ru-RU"/>
        </a:p>
      </dgm:t>
    </dgm:pt>
    <dgm:pt modelId="{4F0865EC-8CAF-48D4-ABAC-4869D8AB64C3}">
      <dgm:prSet phldrT="[Текст]"/>
      <dgm:spPr/>
      <dgm:t>
        <a:bodyPr/>
        <a:lstStyle/>
        <a:p>
          <a:r>
            <a:rPr lang="uk-UA" dirty="0" smtClean="0"/>
            <a:t>Колективна (групова) усна</a:t>
          </a:r>
          <a:endParaRPr lang="ru-RU" dirty="0"/>
        </a:p>
      </dgm:t>
    </dgm:pt>
    <dgm:pt modelId="{C1F8BFF2-8214-4A9C-B6E6-B4AA9E22AA07}" type="parTrans" cxnId="{1D010B33-C6DB-4CDE-B2D8-5BB52022F84A}">
      <dgm:prSet/>
      <dgm:spPr/>
      <dgm:t>
        <a:bodyPr/>
        <a:lstStyle/>
        <a:p>
          <a:endParaRPr lang="ru-RU"/>
        </a:p>
      </dgm:t>
    </dgm:pt>
    <dgm:pt modelId="{C74ECACD-3F19-44BB-99A1-2BB247936588}" type="sibTrans" cxnId="{1D010B33-C6DB-4CDE-B2D8-5BB52022F84A}">
      <dgm:prSet/>
      <dgm:spPr/>
      <dgm:t>
        <a:bodyPr/>
        <a:lstStyle/>
        <a:p>
          <a:endParaRPr lang="ru-RU"/>
        </a:p>
      </dgm:t>
    </dgm:pt>
    <dgm:pt modelId="{14C9916D-14C6-46F4-8978-99C69275A750}">
      <dgm:prSet phldrT="[Текст]"/>
      <dgm:spPr/>
      <dgm:t>
        <a:bodyPr/>
        <a:lstStyle/>
        <a:p>
          <a:r>
            <a:rPr lang="uk-UA" dirty="0" smtClean="0"/>
            <a:t>Використання опорних слів і фраз для висловлювання</a:t>
          </a:r>
          <a:endParaRPr lang="ru-RU" dirty="0"/>
        </a:p>
      </dgm:t>
    </dgm:pt>
    <dgm:pt modelId="{83DA3DEB-383C-41AD-BBAA-6750E74CF20C}" type="parTrans" cxnId="{99CD2D46-4B9A-4EC5-85D2-6413C826719E}">
      <dgm:prSet/>
      <dgm:spPr/>
      <dgm:t>
        <a:bodyPr/>
        <a:lstStyle/>
        <a:p>
          <a:endParaRPr lang="ru-RU"/>
        </a:p>
      </dgm:t>
    </dgm:pt>
    <dgm:pt modelId="{73BCB3DC-D3F3-4842-8664-9C197C4FA0A7}" type="sibTrans" cxnId="{99CD2D46-4B9A-4EC5-85D2-6413C826719E}">
      <dgm:prSet/>
      <dgm:spPr/>
      <dgm:t>
        <a:bodyPr/>
        <a:lstStyle/>
        <a:p>
          <a:endParaRPr lang="ru-RU"/>
        </a:p>
      </dgm:t>
    </dgm:pt>
    <dgm:pt modelId="{D70BE8C0-C780-4BED-A28C-6A9714FC345E}">
      <dgm:prSet phldrT="[Текст]"/>
      <dgm:spPr/>
      <dgm:t>
        <a:bodyPr/>
        <a:lstStyle/>
        <a:p>
          <a:r>
            <a:rPr lang="uk-UA" dirty="0" smtClean="0"/>
            <a:t>Міні-твір</a:t>
          </a:r>
          <a:endParaRPr lang="ru-RU" dirty="0"/>
        </a:p>
      </dgm:t>
    </dgm:pt>
    <dgm:pt modelId="{460427D6-9EDD-44E7-9759-71E4114E42E6}" type="parTrans" cxnId="{37DC76AA-2C33-4F28-9696-3BC8840669C3}">
      <dgm:prSet/>
      <dgm:spPr/>
    </dgm:pt>
    <dgm:pt modelId="{B6F83004-F2FC-467E-9171-DFB21C50BDEC}" type="sibTrans" cxnId="{37DC76AA-2C33-4F28-9696-3BC8840669C3}">
      <dgm:prSet/>
      <dgm:spPr/>
    </dgm:pt>
    <dgm:pt modelId="{BF48FAE3-2528-436D-B128-BB537EBBC20E}">
      <dgm:prSet phldrT="[Текст]"/>
      <dgm:spPr/>
      <dgm:t>
        <a:bodyPr/>
        <a:lstStyle/>
        <a:p>
          <a:r>
            <a:rPr lang="uk-UA" dirty="0" smtClean="0"/>
            <a:t>Есе</a:t>
          </a:r>
          <a:endParaRPr lang="ru-RU" dirty="0"/>
        </a:p>
      </dgm:t>
    </dgm:pt>
    <dgm:pt modelId="{FA366D75-A6BF-41F4-8E2A-CAB2C6FF674C}" type="parTrans" cxnId="{A8F7CBC5-D355-4FF0-A42F-C158011CEDC2}">
      <dgm:prSet/>
      <dgm:spPr/>
    </dgm:pt>
    <dgm:pt modelId="{1B36C391-8F18-4E60-9F87-87F49E665FFC}" type="sibTrans" cxnId="{A8F7CBC5-D355-4FF0-A42F-C158011CEDC2}">
      <dgm:prSet/>
      <dgm:spPr/>
    </dgm:pt>
    <dgm:pt modelId="{96F91B72-7B2F-4AEB-88B3-ACB39A1A0BDB}">
      <dgm:prSet phldrT="[Текст]"/>
      <dgm:spPr/>
      <dgm:t>
        <a:bodyPr/>
        <a:lstStyle/>
        <a:p>
          <a:r>
            <a:rPr lang="uk-UA" dirty="0" smtClean="0"/>
            <a:t>Лист другу</a:t>
          </a:r>
          <a:endParaRPr lang="ru-RU" dirty="0"/>
        </a:p>
      </dgm:t>
    </dgm:pt>
    <dgm:pt modelId="{B13941B8-411C-4BA3-98DB-EE5E12B73BF1}" type="parTrans" cxnId="{596DEF73-F33C-41CE-AD37-36C4410EE95A}">
      <dgm:prSet/>
      <dgm:spPr/>
    </dgm:pt>
    <dgm:pt modelId="{724E24CB-1D93-4F5B-9189-25BBCE83D85C}" type="sibTrans" cxnId="{596DEF73-F33C-41CE-AD37-36C4410EE95A}">
      <dgm:prSet/>
      <dgm:spPr/>
    </dgm:pt>
    <dgm:pt modelId="{FE0A1CD0-544F-4ACA-B963-B1D6A6AC9507}">
      <dgm:prSet phldrT="[Текст]"/>
      <dgm:spPr/>
      <dgm:t>
        <a:bodyPr/>
        <a:lstStyle/>
        <a:p>
          <a:r>
            <a:rPr lang="uk-UA" dirty="0" smtClean="0"/>
            <a:t>Опорний конспект</a:t>
          </a:r>
          <a:endParaRPr lang="ru-RU" dirty="0"/>
        </a:p>
      </dgm:t>
    </dgm:pt>
    <dgm:pt modelId="{6FE9C74D-AC78-4A11-95A1-0DEC20B4EEC6}" type="parTrans" cxnId="{E6239100-C5A3-4871-8EB7-0F9D46B73CA3}">
      <dgm:prSet/>
      <dgm:spPr/>
    </dgm:pt>
    <dgm:pt modelId="{878CE011-CABF-41BE-9737-8CC70340C8F4}" type="sibTrans" cxnId="{E6239100-C5A3-4871-8EB7-0F9D46B73CA3}">
      <dgm:prSet/>
      <dgm:spPr/>
    </dgm:pt>
    <dgm:pt modelId="{9808482A-77AA-42B8-BD3F-E78483950A30}">
      <dgm:prSet phldrT="[Текст]"/>
      <dgm:spPr/>
      <dgm:t>
        <a:bodyPr/>
        <a:lstStyle/>
        <a:p>
          <a:r>
            <a:rPr lang="uk-UA" dirty="0" smtClean="0"/>
            <a:t>Листок самоконтролю</a:t>
          </a:r>
          <a:endParaRPr lang="ru-RU" dirty="0"/>
        </a:p>
      </dgm:t>
    </dgm:pt>
    <dgm:pt modelId="{E476B416-DF86-4AA0-8CB4-09C3D28BF734}" type="parTrans" cxnId="{F7728D4B-D3BF-4782-855A-BCD4DC81032C}">
      <dgm:prSet/>
      <dgm:spPr/>
    </dgm:pt>
    <dgm:pt modelId="{488DCECA-CE69-411B-B6CC-B32FDD8EC75F}" type="sibTrans" cxnId="{F7728D4B-D3BF-4782-855A-BCD4DC81032C}">
      <dgm:prSet/>
      <dgm:spPr/>
    </dgm:pt>
    <dgm:pt modelId="{2403FACF-220B-40B4-894D-12DEA1E32D1C}">
      <dgm:prSet phldrT="[Текст]"/>
      <dgm:spPr/>
      <dgm:t>
        <a:bodyPr/>
        <a:lstStyle/>
        <a:p>
          <a:r>
            <a:rPr lang="uk-UA" dirty="0" smtClean="0"/>
            <a:t>Таблиця </a:t>
          </a:r>
          <a:endParaRPr lang="ru-RU" dirty="0"/>
        </a:p>
      </dgm:t>
    </dgm:pt>
    <dgm:pt modelId="{6F0BC260-2F01-44CC-A6D0-D5198F0D3944}" type="parTrans" cxnId="{76EB89FE-7D98-452C-A06F-21F711FB2EE8}">
      <dgm:prSet/>
      <dgm:spPr/>
    </dgm:pt>
    <dgm:pt modelId="{9300AC5E-6904-402E-B3E7-F26C0A1F408E}" type="sibTrans" cxnId="{76EB89FE-7D98-452C-A06F-21F711FB2EE8}">
      <dgm:prSet/>
      <dgm:spPr/>
    </dgm:pt>
    <dgm:pt modelId="{AFF08D63-140A-4787-9646-0E09FC7331F8}">
      <dgm:prSet phldrT="[Текст]"/>
      <dgm:spPr/>
      <dgm:t>
        <a:bodyPr/>
        <a:lstStyle/>
        <a:p>
          <a:r>
            <a:rPr lang="uk-UA" dirty="0" smtClean="0"/>
            <a:t>Графічний організатор</a:t>
          </a:r>
          <a:endParaRPr lang="ru-RU" dirty="0"/>
        </a:p>
      </dgm:t>
    </dgm:pt>
    <dgm:pt modelId="{1BCDFF58-DB57-4626-9D2D-A16D05805FCC}" type="parTrans" cxnId="{B9483EFE-5415-4A99-BEE3-728FEC770D43}">
      <dgm:prSet/>
      <dgm:spPr/>
    </dgm:pt>
    <dgm:pt modelId="{532D3CFE-885C-47F7-A250-143E90BE8A89}" type="sibTrans" cxnId="{B9483EFE-5415-4A99-BEE3-728FEC770D43}">
      <dgm:prSet/>
      <dgm:spPr/>
    </dgm:pt>
    <dgm:pt modelId="{6099989F-941F-4876-9CF3-9741E43902C2}">
      <dgm:prSet phldrT="[Текст]"/>
      <dgm:spPr/>
      <dgm:t>
        <a:bodyPr/>
        <a:lstStyle/>
        <a:p>
          <a:r>
            <a:rPr lang="uk-UA" dirty="0" err="1" smtClean="0"/>
            <a:t>портфоліо</a:t>
          </a:r>
          <a:endParaRPr lang="ru-RU" dirty="0"/>
        </a:p>
      </dgm:t>
    </dgm:pt>
    <dgm:pt modelId="{D56576B9-495C-42DC-A177-93438B9C72A8}" type="parTrans" cxnId="{CCAEFD4F-C649-4EDA-B1D6-02BDEEBB7986}">
      <dgm:prSet/>
      <dgm:spPr/>
    </dgm:pt>
    <dgm:pt modelId="{E2D55F38-25BD-4A5F-A5BE-0FC0F1FDE122}" type="sibTrans" cxnId="{CCAEFD4F-C649-4EDA-B1D6-02BDEEBB7986}">
      <dgm:prSet/>
      <dgm:spPr/>
    </dgm:pt>
    <dgm:pt modelId="{4B733833-DD7E-4558-A6D9-1C17C388E37A}">
      <dgm:prSet phldrT="[Текст]"/>
      <dgm:spPr/>
      <dgm:t>
        <a:bodyPr/>
        <a:lstStyle/>
        <a:p>
          <a:r>
            <a:rPr lang="uk-UA" dirty="0" smtClean="0"/>
            <a:t>Алгоритм спостереження за діяльністю членів групи у ході виконання завдань</a:t>
          </a:r>
          <a:endParaRPr lang="ru-RU" dirty="0"/>
        </a:p>
      </dgm:t>
    </dgm:pt>
    <dgm:pt modelId="{C2B0FA76-E589-4CD8-86CB-973E767EBB20}" type="parTrans" cxnId="{AE91EA9E-7341-403E-A650-557F7C8E3C3F}">
      <dgm:prSet/>
      <dgm:spPr/>
    </dgm:pt>
    <dgm:pt modelId="{E4D3ACA2-A058-4ABF-9718-05EBB30AC8F2}" type="sibTrans" cxnId="{AE91EA9E-7341-403E-A650-557F7C8E3C3F}">
      <dgm:prSet/>
      <dgm:spPr/>
    </dgm:pt>
    <dgm:pt modelId="{608B779A-D6FC-447D-A65F-9F4C5A6349FE}" type="pres">
      <dgm:prSet presAssocID="{62AE786D-96CF-491E-8ACD-E1096373EC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C00F2F-610D-41D4-AE47-2015541D3878}" type="pres">
      <dgm:prSet presAssocID="{23F20CF6-CB8B-4F61-A091-B61B5B6BAFBA}" presName="composite" presStyleCnt="0"/>
      <dgm:spPr/>
    </dgm:pt>
    <dgm:pt modelId="{F594B5BA-B671-42B4-BCBE-A40C3EE4321A}" type="pres">
      <dgm:prSet presAssocID="{23F20CF6-CB8B-4F61-A091-B61B5B6BAFB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A2ECB-67BE-486B-A18E-D44AD5602417}" type="pres">
      <dgm:prSet presAssocID="{23F20CF6-CB8B-4F61-A091-B61B5B6BAFB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6DF73-5554-49D7-BAD0-5BBA3138078B}" type="pres">
      <dgm:prSet presAssocID="{A63F8A0D-3451-4231-A0C7-3F3C9054F2AB}" presName="space" presStyleCnt="0"/>
      <dgm:spPr/>
    </dgm:pt>
    <dgm:pt modelId="{230896E7-6A0D-46D0-BA6A-E637CC919CED}" type="pres">
      <dgm:prSet presAssocID="{4F0865EC-8CAF-48D4-ABAC-4869D8AB64C3}" presName="composite" presStyleCnt="0"/>
      <dgm:spPr/>
    </dgm:pt>
    <dgm:pt modelId="{D0AC1660-6537-43E8-8669-4562E88F6E01}" type="pres">
      <dgm:prSet presAssocID="{4F0865EC-8CAF-48D4-ABAC-4869D8AB64C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FBD2A-FC1A-4329-9E95-973641692427}" type="pres">
      <dgm:prSet presAssocID="{4F0865EC-8CAF-48D4-ABAC-4869D8AB64C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FD7CC-FECE-4D64-981E-84857A51DE9D}" type="presOf" srcId="{9808482A-77AA-42B8-BD3F-E78483950A30}" destId="{39BA2ECB-67BE-486B-A18E-D44AD5602417}" srcOrd="0" destOrd="5" presId="urn:microsoft.com/office/officeart/2005/8/layout/hList1"/>
    <dgm:cxn modelId="{B9483EFE-5415-4A99-BEE3-728FEC770D43}" srcId="{23F20CF6-CB8B-4F61-A091-B61B5B6BAFBA}" destId="{AFF08D63-140A-4787-9646-0E09FC7331F8}" srcOrd="7" destOrd="0" parTransId="{1BCDFF58-DB57-4626-9D2D-A16D05805FCC}" sibTransId="{532D3CFE-885C-47F7-A250-143E90BE8A89}"/>
    <dgm:cxn modelId="{52B843CF-9904-4499-84D8-5802D6EF29BE}" type="presOf" srcId="{23F20CF6-CB8B-4F61-A091-B61B5B6BAFBA}" destId="{F594B5BA-B671-42B4-BCBE-A40C3EE4321A}" srcOrd="0" destOrd="0" presId="urn:microsoft.com/office/officeart/2005/8/layout/hList1"/>
    <dgm:cxn modelId="{67A00BD2-F1C3-4384-A72C-DA6A0244B09B}" type="presOf" srcId="{FE0A1CD0-544F-4ACA-B963-B1D6A6AC9507}" destId="{39BA2ECB-67BE-486B-A18E-D44AD5602417}" srcOrd="0" destOrd="4" presId="urn:microsoft.com/office/officeart/2005/8/layout/hList1"/>
    <dgm:cxn modelId="{B10AE26D-ACA9-43EF-A894-75DCDD03819E}" type="presOf" srcId="{D70BE8C0-C780-4BED-A28C-6A9714FC345E}" destId="{39BA2ECB-67BE-486B-A18E-D44AD5602417}" srcOrd="0" destOrd="1" presId="urn:microsoft.com/office/officeart/2005/8/layout/hList1"/>
    <dgm:cxn modelId="{A8F7CBC5-D355-4FF0-A42F-C158011CEDC2}" srcId="{23F20CF6-CB8B-4F61-A091-B61B5B6BAFBA}" destId="{BF48FAE3-2528-436D-B128-BB537EBBC20E}" srcOrd="2" destOrd="0" parTransId="{FA366D75-A6BF-41F4-8E2A-CAB2C6FF674C}" sibTransId="{1B36C391-8F18-4E60-9F87-87F49E665FFC}"/>
    <dgm:cxn modelId="{3F469BD7-69DC-4315-99DB-BAF8592DD39A}" srcId="{62AE786D-96CF-491E-8ACD-E1096373ECA5}" destId="{23F20CF6-CB8B-4F61-A091-B61B5B6BAFBA}" srcOrd="0" destOrd="0" parTransId="{90976CFD-809B-4967-B436-FDDC3AAED4A4}" sibTransId="{A63F8A0D-3451-4231-A0C7-3F3C9054F2AB}"/>
    <dgm:cxn modelId="{2E7B5C7B-0BD4-4A2F-927F-F04392619B38}" type="presOf" srcId="{62AE786D-96CF-491E-8ACD-E1096373ECA5}" destId="{608B779A-D6FC-447D-A65F-9F4C5A6349FE}" srcOrd="0" destOrd="0" presId="urn:microsoft.com/office/officeart/2005/8/layout/hList1"/>
    <dgm:cxn modelId="{99CD2D46-4B9A-4EC5-85D2-6413C826719E}" srcId="{4F0865EC-8CAF-48D4-ABAC-4869D8AB64C3}" destId="{14C9916D-14C6-46F4-8978-99C69275A750}" srcOrd="0" destOrd="0" parTransId="{83DA3DEB-383C-41AD-BBAA-6750E74CF20C}" sibTransId="{73BCB3DC-D3F3-4842-8664-9C197C4FA0A7}"/>
    <dgm:cxn modelId="{8CB081D0-132E-4890-AD36-11080F03ACC1}" type="presOf" srcId="{14C9916D-14C6-46F4-8978-99C69275A750}" destId="{86DFBD2A-FC1A-4329-9E95-973641692427}" srcOrd="0" destOrd="0" presId="urn:microsoft.com/office/officeart/2005/8/layout/hList1"/>
    <dgm:cxn modelId="{AE91EA9E-7341-403E-A650-557F7C8E3C3F}" srcId="{4F0865EC-8CAF-48D4-ABAC-4869D8AB64C3}" destId="{4B733833-DD7E-4558-A6D9-1C17C388E37A}" srcOrd="1" destOrd="0" parTransId="{C2B0FA76-E589-4CD8-86CB-973E767EBB20}" sibTransId="{E4D3ACA2-A058-4ABF-9718-05EBB30AC8F2}"/>
    <dgm:cxn modelId="{E6239100-C5A3-4871-8EB7-0F9D46B73CA3}" srcId="{23F20CF6-CB8B-4F61-A091-B61B5B6BAFBA}" destId="{FE0A1CD0-544F-4ACA-B963-B1D6A6AC9507}" srcOrd="4" destOrd="0" parTransId="{6FE9C74D-AC78-4A11-95A1-0DEC20B4EEC6}" sibTransId="{878CE011-CABF-41BE-9737-8CC70340C8F4}"/>
    <dgm:cxn modelId="{1E53C091-DF92-4D65-9A5B-64616F4AE48D}" type="presOf" srcId="{4B733833-DD7E-4558-A6D9-1C17C388E37A}" destId="{86DFBD2A-FC1A-4329-9E95-973641692427}" srcOrd="0" destOrd="1" presId="urn:microsoft.com/office/officeart/2005/8/layout/hList1"/>
    <dgm:cxn modelId="{CCAEFD4F-C649-4EDA-B1D6-02BDEEBB7986}" srcId="{23F20CF6-CB8B-4F61-A091-B61B5B6BAFBA}" destId="{6099989F-941F-4876-9CF3-9741E43902C2}" srcOrd="8" destOrd="0" parTransId="{D56576B9-495C-42DC-A177-93438B9C72A8}" sibTransId="{E2D55F38-25BD-4A5F-A5BE-0FC0F1FDE122}"/>
    <dgm:cxn modelId="{F7728D4B-D3BF-4782-855A-BCD4DC81032C}" srcId="{23F20CF6-CB8B-4F61-A091-B61B5B6BAFBA}" destId="{9808482A-77AA-42B8-BD3F-E78483950A30}" srcOrd="5" destOrd="0" parTransId="{E476B416-DF86-4AA0-8CB4-09C3D28BF734}" sibTransId="{488DCECA-CE69-411B-B6CC-B32FDD8EC75F}"/>
    <dgm:cxn modelId="{BF3C1F84-23CE-49E9-A87A-E7E84B220A02}" type="presOf" srcId="{AFF08D63-140A-4787-9646-0E09FC7331F8}" destId="{39BA2ECB-67BE-486B-A18E-D44AD5602417}" srcOrd="0" destOrd="7" presId="urn:microsoft.com/office/officeart/2005/8/layout/hList1"/>
    <dgm:cxn modelId="{1D010B33-C6DB-4CDE-B2D8-5BB52022F84A}" srcId="{62AE786D-96CF-491E-8ACD-E1096373ECA5}" destId="{4F0865EC-8CAF-48D4-ABAC-4869D8AB64C3}" srcOrd="1" destOrd="0" parTransId="{C1F8BFF2-8214-4A9C-B6E6-B4AA9E22AA07}" sibTransId="{C74ECACD-3F19-44BB-99A1-2BB247936588}"/>
    <dgm:cxn modelId="{4B481F33-8106-415B-81C7-1FD88A586EAA}" type="presOf" srcId="{4F0865EC-8CAF-48D4-ABAC-4869D8AB64C3}" destId="{D0AC1660-6537-43E8-8669-4562E88F6E01}" srcOrd="0" destOrd="0" presId="urn:microsoft.com/office/officeart/2005/8/layout/hList1"/>
    <dgm:cxn modelId="{596DEF73-F33C-41CE-AD37-36C4410EE95A}" srcId="{23F20CF6-CB8B-4F61-A091-B61B5B6BAFBA}" destId="{96F91B72-7B2F-4AEB-88B3-ACB39A1A0BDB}" srcOrd="3" destOrd="0" parTransId="{B13941B8-411C-4BA3-98DB-EE5E12B73BF1}" sibTransId="{724E24CB-1D93-4F5B-9189-25BBCE83D85C}"/>
    <dgm:cxn modelId="{62D638F1-58EA-405C-AE65-3936637D128F}" type="presOf" srcId="{6099989F-941F-4876-9CF3-9741E43902C2}" destId="{39BA2ECB-67BE-486B-A18E-D44AD5602417}" srcOrd="0" destOrd="8" presId="urn:microsoft.com/office/officeart/2005/8/layout/hList1"/>
    <dgm:cxn modelId="{B5948C7C-0B42-4640-8B82-837A9475E32F}" type="presOf" srcId="{96F91B72-7B2F-4AEB-88B3-ACB39A1A0BDB}" destId="{39BA2ECB-67BE-486B-A18E-D44AD5602417}" srcOrd="0" destOrd="3" presId="urn:microsoft.com/office/officeart/2005/8/layout/hList1"/>
    <dgm:cxn modelId="{6D62B3BB-D393-4572-A340-B245DEBDEDE6}" type="presOf" srcId="{BF48FAE3-2528-436D-B128-BB537EBBC20E}" destId="{39BA2ECB-67BE-486B-A18E-D44AD5602417}" srcOrd="0" destOrd="2" presId="urn:microsoft.com/office/officeart/2005/8/layout/hList1"/>
    <dgm:cxn modelId="{76EB89FE-7D98-452C-A06F-21F711FB2EE8}" srcId="{23F20CF6-CB8B-4F61-A091-B61B5B6BAFBA}" destId="{2403FACF-220B-40B4-894D-12DEA1E32D1C}" srcOrd="6" destOrd="0" parTransId="{6F0BC260-2F01-44CC-A6D0-D5198F0D3944}" sibTransId="{9300AC5E-6904-402E-B3E7-F26C0A1F408E}"/>
    <dgm:cxn modelId="{8F8ABB4F-9BC6-429E-84F6-A385C745E20A}" type="presOf" srcId="{DD0E1E9E-66DD-4691-AECC-AF958962C89B}" destId="{39BA2ECB-67BE-486B-A18E-D44AD5602417}" srcOrd="0" destOrd="0" presId="urn:microsoft.com/office/officeart/2005/8/layout/hList1"/>
    <dgm:cxn modelId="{54717502-3E71-4090-9E50-3876A52677F0}" type="presOf" srcId="{2403FACF-220B-40B4-894D-12DEA1E32D1C}" destId="{39BA2ECB-67BE-486B-A18E-D44AD5602417}" srcOrd="0" destOrd="6" presId="urn:microsoft.com/office/officeart/2005/8/layout/hList1"/>
    <dgm:cxn modelId="{37DC76AA-2C33-4F28-9696-3BC8840669C3}" srcId="{23F20CF6-CB8B-4F61-A091-B61B5B6BAFBA}" destId="{D70BE8C0-C780-4BED-A28C-6A9714FC345E}" srcOrd="1" destOrd="0" parTransId="{460427D6-9EDD-44E7-9759-71E4114E42E6}" sibTransId="{B6F83004-F2FC-467E-9171-DFB21C50BDEC}"/>
    <dgm:cxn modelId="{52AB1334-DE4D-4BD3-A666-BE250E300F12}" srcId="{23F20CF6-CB8B-4F61-A091-B61B5B6BAFBA}" destId="{DD0E1E9E-66DD-4691-AECC-AF958962C89B}" srcOrd="0" destOrd="0" parTransId="{0C8A6B2A-E017-4A6B-8B04-DC4162DFB062}" sibTransId="{C92F2C63-93B4-43E8-8EE7-5A3001709E7A}"/>
    <dgm:cxn modelId="{01D4678B-A9D6-4DF8-8DE2-01151EDE9F16}" type="presParOf" srcId="{608B779A-D6FC-447D-A65F-9F4C5A6349FE}" destId="{F4C00F2F-610D-41D4-AE47-2015541D3878}" srcOrd="0" destOrd="0" presId="urn:microsoft.com/office/officeart/2005/8/layout/hList1"/>
    <dgm:cxn modelId="{DA2F6FF7-5927-4AFA-B43D-0B266B2F7C87}" type="presParOf" srcId="{F4C00F2F-610D-41D4-AE47-2015541D3878}" destId="{F594B5BA-B671-42B4-BCBE-A40C3EE4321A}" srcOrd="0" destOrd="0" presId="urn:microsoft.com/office/officeart/2005/8/layout/hList1"/>
    <dgm:cxn modelId="{D1BCCACD-7546-42FF-9F77-95C2C07E9E50}" type="presParOf" srcId="{F4C00F2F-610D-41D4-AE47-2015541D3878}" destId="{39BA2ECB-67BE-486B-A18E-D44AD5602417}" srcOrd="1" destOrd="0" presId="urn:microsoft.com/office/officeart/2005/8/layout/hList1"/>
    <dgm:cxn modelId="{0273FE46-6239-472E-AA1F-389199D1BF0D}" type="presParOf" srcId="{608B779A-D6FC-447D-A65F-9F4C5A6349FE}" destId="{8C36DF73-5554-49D7-BAD0-5BBA3138078B}" srcOrd="1" destOrd="0" presId="urn:microsoft.com/office/officeart/2005/8/layout/hList1"/>
    <dgm:cxn modelId="{5D2FF841-B83F-4077-9AB6-8B307972F72F}" type="presParOf" srcId="{608B779A-D6FC-447D-A65F-9F4C5A6349FE}" destId="{230896E7-6A0D-46D0-BA6A-E637CC919CED}" srcOrd="2" destOrd="0" presId="urn:microsoft.com/office/officeart/2005/8/layout/hList1"/>
    <dgm:cxn modelId="{DBEBE295-B74F-4E04-A922-C7AD7A20BB06}" type="presParOf" srcId="{230896E7-6A0D-46D0-BA6A-E637CC919CED}" destId="{D0AC1660-6537-43E8-8669-4562E88F6E01}" srcOrd="0" destOrd="0" presId="urn:microsoft.com/office/officeart/2005/8/layout/hList1"/>
    <dgm:cxn modelId="{DD4F48BC-7BB1-4119-9668-A27635C7E763}" type="presParOf" srcId="{230896E7-6A0D-46D0-BA6A-E637CC919CED}" destId="{86DFBD2A-FC1A-4329-9E95-973641692427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313D85-DEA9-4A09-A83C-5B0098A29E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71B8A7-424F-4DD2-957A-71E73DE9370C}">
      <dgm:prSet phldrT="[Текст]" phldr="1"/>
      <dgm:spPr/>
      <dgm:t>
        <a:bodyPr/>
        <a:lstStyle/>
        <a:p>
          <a:endParaRPr lang="ru-RU" dirty="0"/>
        </a:p>
      </dgm:t>
    </dgm:pt>
    <dgm:pt modelId="{8D2CB2CD-78ED-4CC8-9594-412070636D9E}" type="parTrans" cxnId="{6A81A4B4-8C35-4241-9E93-B997E588A8CE}">
      <dgm:prSet/>
      <dgm:spPr/>
      <dgm:t>
        <a:bodyPr/>
        <a:lstStyle/>
        <a:p>
          <a:endParaRPr lang="ru-RU"/>
        </a:p>
      </dgm:t>
    </dgm:pt>
    <dgm:pt modelId="{421D9435-1C97-44D6-8CD3-0452C28B2979}" type="sibTrans" cxnId="{6A81A4B4-8C35-4241-9E93-B997E588A8CE}">
      <dgm:prSet/>
      <dgm:spPr/>
      <dgm:t>
        <a:bodyPr/>
        <a:lstStyle/>
        <a:p>
          <a:endParaRPr lang="ru-RU"/>
        </a:p>
      </dgm:t>
    </dgm:pt>
    <dgm:pt modelId="{D2BB9A21-666B-465B-9FD4-9AB9C9FE19DF}">
      <dgm:prSet phldrT="[Текст]"/>
      <dgm:spPr/>
      <dgm:t>
        <a:bodyPr/>
        <a:lstStyle/>
        <a:p>
          <a:pPr algn="ctr"/>
          <a:r>
            <a:rPr lang="uk-UA" dirty="0" smtClean="0"/>
            <a:t>Рефлексія емоційного стану</a:t>
          </a:r>
          <a:endParaRPr lang="ru-RU" dirty="0"/>
        </a:p>
      </dgm:t>
    </dgm:pt>
    <dgm:pt modelId="{FB95CEA2-8A36-44B7-AB9D-E24ACC912C6D}" type="parTrans" cxnId="{C644FCA4-250E-4010-A86A-ADB799D80C7A}">
      <dgm:prSet/>
      <dgm:spPr/>
      <dgm:t>
        <a:bodyPr/>
        <a:lstStyle/>
        <a:p>
          <a:endParaRPr lang="ru-RU"/>
        </a:p>
      </dgm:t>
    </dgm:pt>
    <dgm:pt modelId="{8E480A2A-EC9E-484A-979A-08CE3CDB2BEA}" type="sibTrans" cxnId="{C644FCA4-250E-4010-A86A-ADB799D80C7A}">
      <dgm:prSet/>
      <dgm:spPr/>
      <dgm:t>
        <a:bodyPr/>
        <a:lstStyle/>
        <a:p>
          <a:endParaRPr lang="ru-RU"/>
        </a:p>
      </dgm:t>
    </dgm:pt>
    <dgm:pt modelId="{7B20B910-7C91-4736-A61E-6CC415D019DA}">
      <dgm:prSet phldrT="[Текст]" phldr="1"/>
      <dgm:spPr/>
      <dgm:t>
        <a:bodyPr/>
        <a:lstStyle/>
        <a:p>
          <a:endParaRPr lang="ru-RU" dirty="0"/>
        </a:p>
      </dgm:t>
    </dgm:pt>
    <dgm:pt modelId="{31E464B0-F4A4-4C0D-890E-75BE2B011051}" type="parTrans" cxnId="{F22BDC78-8A40-4AC5-88DD-587359C53DA2}">
      <dgm:prSet/>
      <dgm:spPr/>
      <dgm:t>
        <a:bodyPr/>
        <a:lstStyle/>
        <a:p>
          <a:endParaRPr lang="ru-RU"/>
        </a:p>
      </dgm:t>
    </dgm:pt>
    <dgm:pt modelId="{8FECFA1D-39E9-4560-AD16-5F3F986725B6}" type="sibTrans" cxnId="{F22BDC78-8A40-4AC5-88DD-587359C53DA2}">
      <dgm:prSet/>
      <dgm:spPr/>
      <dgm:t>
        <a:bodyPr/>
        <a:lstStyle/>
        <a:p>
          <a:endParaRPr lang="ru-RU"/>
        </a:p>
      </dgm:t>
    </dgm:pt>
    <dgm:pt modelId="{F9AF6A3B-8768-43EB-AF29-30FD6F4A7B82}">
      <dgm:prSet phldrT="[Текст]"/>
      <dgm:spPr/>
      <dgm:t>
        <a:bodyPr/>
        <a:lstStyle/>
        <a:p>
          <a:pPr algn="ctr"/>
          <a:r>
            <a:rPr lang="uk-UA" dirty="0" smtClean="0"/>
            <a:t>Рефлексія діяльності</a:t>
          </a:r>
          <a:endParaRPr lang="ru-RU" dirty="0"/>
        </a:p>
      </dgm:t>
    </dgm:pt>
    <dgm:pt modelId="{D23654F8-991D-4341-8827-DBE1BCC0E2B0}" type="parTrans" cxnId="{B538216F-5C5C-4037-943B-6117E6BBEC81}">
      <dgm:prSet/>
      <dgm:spPr/>
      <dgm:t>
        <a:bodyPr/>
        <a:lstStyle/>
        <a:p>
          <a:endParaRPr lang="ru-RU"/>
        </a:p>
      </dgm:t>
    </dgm:pt>
    <dgm:pt modelId="{38AD11F7-850A-4494-9C7C-5838D3DCBB6F}" type="sibTrans" cxnId="{B538216F-5C5C-4037-943B-6117E6BBEC81}">
      <dgm:prSet/>
      <dgm:spPr/>
      <dgm:t>
        <a:bodyPr/>
        <a:lstStyle/>
        <a:p>
          <a:endParaRPr lang="ru-RU"/>
        </a:p>
      </dgm:t>
    </dgm:pt>
    <dgm:pt modelId="{9E7435A7-47BB-4ACD-90FF-6AAE2A4C7DC7}">
      <dgm:prSet phldrT="[Текст]" phldr="1"/>
      <dgm:spPr/>
      <dgm:t>
        <a:bodyPr/>
        <a:lstStyle/>
        <a:p>
          <a:endParaRPr lang="ru-RU" dirty="0"/>
        </a:p>
      </dgm:t>
    </dgm:pt>
    <dgm:pt modelId="{2AF1301A-FEA8-4F87-A27C-0185E2AF1E05}" type="parTrans" cxnId="{F93C7E55-61F3-40D2-BE39-6CF47DF3BBB9}">
      <dgm:prSet/>
      <dgm:spPr/>
      <dgm:t>
        <a:bodyPr/>
        <a:lstStyle/>
        <a:p>
          <a:endParaRPr lang="ru-RU"/>
        </a:p>
      </dgm:t>
    </dgm:pt>
    <dgm:pt modelId="{1BB8784C-4B50-4E68-9573-B75D149BA373}" type="sibTrans" cxnId="{F93C7E55-61F3-40D2-BE39-6CF47DF3BBB9}">
      <dgm:prSet/>
      <dgm:spPr/>
      <dgm:t>
        <a:bodyPr/>
        <a:lstStyle/>
        <a:p>
          <a:endParaRPr lang="ru-RU"/>
        </a:p>
      </dgm:t>
    </dgm:pt>
    <dgm:pt modelId="{8B288870-9211-46D6-8B3F-D78B71E10DB3}">
      <dgm:prSet phldrT="[Текст]"/>
      <dgm:spPr/>
      <dgm:t>
        <a:bodyPr/>
        <a:lstStyle/>
        <a:p>
          <a:pPr algn="ctr"/>
          <a:r>
            <a:rPr lang="uk-UA" dirty="0" smtClean="0"/>
            <a:t>Рефлексія змісту навчального процесу</a:t>
          </a:r>
          <a:endParaRPr lang="ru-RU" dirty="0"/>
        </a:p>
      </dgm:t>
    </dgm:pt>
    <dgm:pt modelId="{41163312-DF7F-41DF-A7D4-48B6454289D7}" type="parTrans" cxnId="{2D2349B7-9E4E-4C73-BA6D-E0EEF7744C47}">
      <dgm:prSet/>
      <dgm:spPr/>
      <dgm:t>
        <a:bodyPr/>
        <a:lstStyle/>
        <a:p>
          <a:endParaRPr lang="ru-RU"/>
        </a:p>
      </dgm:t>
    </dgm:pt>
    <dgm:pt modelId="{6114A3B8-B6E1-4298-9A1C-D636DA943558}" type="sibTrans" cxnId="{2D2349B7-9E4E-4C73-BA6D-E0EEF7744C47}">
      <dgm:prSet/>
      <dgm:spPr/>
      <dgm:t>
        <a:bodyPr/>
        <a:lstStyle/>
        <a:p>
          <a:endParaRPr lang="ru-RU"/>
        </a:p>
      </dgm:t>
    </dgm:pt>
    <dgm:pt modelId="{EC0115D6-E761-4E2D-9005-90B2F859F562}" type="pres">
      <dgm:prSet presAssocID="{A3313D85-DEA9-4A09-A83C-5B0098A29E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AE20E-D73C-4777-BBDF-A23F0AA47E0A}" type="pres">
      <dgm:prSet presAssocID="{8F71B8A7-424F-4DD2-957A-71E73DE9370C}" presName="composite" presStyleCnt="0"/>
      <dgm:spPr/>
    </dgm:pt>
    <dgm:pt modelId="{D6C2B40F-7FF8-40C6-B118-C27DC73D34DA}" type="pres">
      <dgm:prSet presAssocID="{8F71B8A7-424F-4DD2-957A-71E73DE9370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45AA9-9746-4B92-90F3-FA50FC45342B}" type="pres">
      <dgm:prSet presAssocID="{8F71B8A7-424F-4DD2-957A-71E73DE9370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1D49C-4768-4A23-85A5-D7A8295567E5}" type="pres">
      <dgm:prSet presAssocID="{421D9435-1C97-44D6-8CD3-0452C28B2979}" presName="sp" presStyleCnt="0"/>
      <dgm:spPr/>
    </dgm:pt>
    <dgm:pt modelId="{26AB2A3D-2900-4FEE-95AB-20C04DEEB395}" type="pres">
      <dgm:prSet presAssocID="{7B20B910-7C91-4736-A61E-6CC415D019DA}" presName="composite" presStyleCnt="0"/>
      <dgm:spPr/>
    </dgm:pt>
    <dgm:pt modelId="{60197EC6-1631-4626-A53E-4EB2C07FDCC6}" type="pres">
      <dgm:prSet presAssocID="{7B20B910-7C91-4736-A61E-6CC415D019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32782-1528-4943-952B-53A4E797F723}" type="pres">
      <dgm:prSet presAssocID="{7B20B910-7C91-4736-A61E-6CC415D019D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995DE-C1FE-4A80-AC11-16AD2A225966}" type="pres">
      <dgm:prSet presAssocID="{8FECFA1D-39E9-4560-AD16-5F3F986725B6}" presName="sp" presStyleCnt="0"/>
      <dgm:spPr/>
    </dgm:pt>
    <dgm:pt modelId="{08584C3B-77BF-40C1-A0B1-9B3A9FE61C78}" type="pres">
      <dgm:prSet presAssocID="{9E7435A7-47BB-4ACD-90FF-6AAE2A4C7DC7}" presName="composite" presStyleCnt="0"/>
      <dgm:spPr/>
    </dgm:pt>
    <dgm:pt modelId="{B1570E89-F571-46A0-9C14-241DD0F3DC22}" type="pres">
      <dgm:prSet presAssocID="{9E7435A7-47BB-4ACD-90FF-6AAE2A4C7DC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2D0DA-B33E-460B-9DBD-606FDB68024C}" type="pres">
      <dgm:prSet presAssocID="{9E7435A7-47BB-4ACD-90FF-6AAE2A4C7DC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B3213-F636-4A18-B46E-8718BC58C7C6}" type="presOf" srcId="{F9AF6A3B-8768-43EB-AF29-30FD6F4A7B82}" destId="{1E332782-1528-4943-952B-53A4E797F723}" srcOrd="0" destOrd="0" presId="urn:microsoft.com/office/officeart/2005/8/layout/chevron2"/>
    <dgm:cxn modelId="{656E4875-E7F9-40FB-9456-D62CDB16CAE2}" type="presOf" srcId="{8B288870-9211-46D6-8B3F-D78B71E10DB3}" destId="{3FB2D0DA-B33E-460B-9DBD-606FDB68024C}" srcOrd="0" destOrd="0" presId="urn:microsoft.com/office/officeart/2005/8/layout/chevron2"/>
    <dgm:cxn modelId="{2D2349B7-9E4E-4C73-BA6D-E0EEF7744C47}" srcId="{9E7435A7-47BB-4ACD-90FF-6AAE2A4C7DC7}" destId="{8B288870-9211-46D6-8B3F-D78B71E10DB3}" srcOrd="0" destOrd="0" parTransId="{41163312-DF7F-41DF-A7D4-48B6454289D7}" sibTransId="{6114A3B8-B6E1-4298-9A1C-D636DA943558}"/>
    <dgm:cxn modelId="{F93C7E55-61F3-40D2-BE39-6CF47DF3BBB9}" srcId="{A3313D85-DEA9-4A09-A83C-5B0098A29E8E}" destId="{9E7435A7-47BB-4ACD-90FF-6AAE2A4C7DC7}" srcOrd="2" destOrd="0" parTransId="{2AF1301A-FEA8-4F87-A27C-0185E2AF1E05}" sibTransId="{1BB8784C-4B50-4E68-9573-B75D149BA373}"/>
    <dgm:cxn modelId="{6A81A4B4-8C35-4241-9E93-B997E588A8CE}" srcId="{A3313D85-DEA9-4A09-A83C-5B0098A29E8E}" destId="{8F71B8A7-424F-4DD2-957A-71E73DE9370C}" srcOrd="0" destOrd="0" parTransId="{8D2CB2CD-78ED-4CC8-9594-412070636D9E}" sibTransId="{421D9435-1C97-44D6-8CD3-0452C28B2979}"/>
    <dgm:cxn modelId="{D019DE31-FD48-4638-829F-5961A9417484}" type="presOf" srcId="{A3313D85-DEA9-4A09-A83C-5B0098A29E8E}" destId="{EC0115D6-E761-4E2D-9005-90B2F859F562}" srcOrd="0" destOrd="0" presId="urn:microsoft.com/office/officeart/2005/8/layout/chevron2"/>
    <dgm:cxn modelId="{C644FCA4-250E-4010-A86A-ADB799D80C7A}" srcId="{8F71B8A7-424F-4DD2-957A-71E73DE9370C}" destId="{D2BB9A21-666B-465B-9FD4-9AB9C9FE19DF}" srcOrd="0" destOrd="0" parTransId="{FB95CEA2-8A36-44B7-AB9D-E24ACC912C6D}" sibTransId="{8E480A2A-EC9E-484A-979A-08CE3CDB2BEA}"/>
    <dgm:cxn modelId="{CE9C1E3D-4759-4881-A918-08C04292DD7B}" type="presOf" srcId="{8F71B8A7-424F-4DD2-957A-71E73DE9370C}" destId="{D6C2B40F-7FF8-40C6-B118-C27DC73D34DA}" srcOrd="0" destOrd="0" presId="urn:microsoft.com/office/officeart/2005/8/layout/chevron2"/>
    <dgm:cxn modelId="{FA0F5C06-C028-4E07-9EA1-7011EF9AB99A}" type="presOf" srcId="{9E7435A7-47BB-4ACD-90FF-6AAE2A4C7DC7}" destId="{B1570E89-F571-46A0-9C14-241DD0F3DC22}" srcOrd="0" destOrd="0" presId="urn:microsoft.com/office/officeart/2005/8/layout/chevron2"/>
    <dgm:cxn modelId="{F22BDC78-8A40-4AC5-88DD-587359C53DA2}" srcId="{A3313D85-DEA9-4A09-A83C-5B0098A29E8E}" destId="{7B20B910-7C91-4736-A61E-6CC415D019DA}" srcOrd="1" destOrd="0" parTransId="{31E464B0-F4A4-4C0D-890E-75BE2B011051}" sibTransId="{8FECFA1D-39E9-4560-AD16-5F3F986725B6}"/>
    <dgm:cxn modelId="{EEDDAF38-EF8F-4760-BB38-FA79BECBFA6C}" type="presOf" srcId="{7B20B910-7C91-4736-A61E-6CC415D019DA}" destId="{60197EC6-1631-4626-A53E-4EB2C07FDCC6}" srcOrd="0" destOrd="0" presId="urn:microsoft.com/office/officeart/2005/8/layout/chevron2"/>
    <dgm:cxn modelId="{98AECB1E-0E9F-4ED1-891C-A946B0C243AD}" type="presOf" srcId="{D2BB9A21-666B-465B-9FD4-9AB9C9FE19DF}" destId="{ACE45AA9-9746-4B92-90F3-FA50FC45342B}" srcOrd="0" destOrd="0" presId="urn:microsoft.com/office/officeart/2005/8/layout/chevron2"/>
    <dgm:cxn modelId="{B538216F-5C5C-4037-943B-6117E6BBEC81}" srcId="{7B20B910-7C91-4736-A61E-6CC415D019DA}" destId="{F9AF6A3B-8768-43EB-AF29-30FD6F4A7B82}" srcOrd="0" destOrd="0" parTransId="{D23654F8-991D-4341-8827-DBE1BCC0E2B0}" sibTransId="{38AD11F7-850A-4494-9C7C-5838D3DCBB6F}"/>
    <dgm:cxn modelId="{DCEAB410-3482-49BF-89E9-C35FE4503012}" type="presParOf" srcId="{EC0115D6-E761-4E2D-9005-90B2F859F562}" destId="{BB8AE20E-D73C-4777-BBDF-A23F0AA47E0A}" srcOrd="0" destOrd="0" presId="urn:microsoft.com/office/officeart/2005/8/layout/chevron2"/>
    <dgm:cxn modelId="{71C15047-507C-4714-8769-A601FBF8D290}" type="presParOf" srcId="{BB8AE20E-D73C-4777-BBDF-A23F0AA47E0A}" destId="{D6C2B40F-7FF8-40C6-B118-C27DC73D34DA}" srcOrd="0" destOrd="0" presId="urn:microsoft.com/office/officeart/2005/8/layout/chevron2"/>
    <dgm:cxn modelId="{721ADAB1-6EE4-4CF7-91D9-F9BB2A04935A}" type="presParOf" srcId="{BB8AE20E-D73C-4777-BBDF-A23F0AA47E0A}" destId="{ACE45AA9-9746-4B92-90F3-FA50FC45342B}" srcOrd="1" destOrd="0" presId="urn:microsoft.com/office/officeart/2005/8/layout/chevron2"/>
    <dgm:cxn modelId="{7EB17137-C76B-4957-8138-B960F0368F66}" type="presParOf" srcId="{EC0115D6-E761-4E2D-9005-90B2F859F562}" destId="{70F1D49C-4768-4A23-85A5-D7A8295567E5}" srcOrd="1" destOrd="0" presId="urn:microsoft.com/office/officeart/2005/8/layout/chevron2"/>
    <dgm:cxn modelId="{3CD29B2F-4D4D-4400-8784-FAB9D7FDF909}" type="presParOf" srcId="{EC0115D6-E761-4E2D-9005-90B2F859F562}" destId="{26AB2A3D-2900-4FEE-95AB-20C04DEEB395}" srcOrd="2" destOrd="0" presId="urn:microsoft.com/office/officeart/2005/8/layout/chevron2"/>
    <dgm:cxn modelId="{D8B41EB4-15F9-4EAE-BD05-5FC4B98B2877}" type="presParOf" srcId="{26AB2A3D-2900-4FEE-95AB-20C04DEEB395}" destId="{60197EC6-1631-4626-A53E-4EB2C07FDCC6}" srcOrd="0" destOrd="0" presId="urn:microsoft.com/office/officeart/2005/8/layout/chevron2"/>
    <dgm:cxn modelId="{2D814075-5789-46D1-9367-32A4699A3E55}" type="presParOf" srcId="{26AB2A3D-2900-4FEE-95AB-20C04DEEB395}" destId="{1E332782-1528-4943-952B-53A4E797F723}" srcOrd="1" destOrd="0" presId="urn:microsoft.com/office/officeart/2005/8/layout/chevron2"/>
    <dgm:cxn modelId="{29C099D4-7503-434A-A0D7-17B4C98F47A2}" type="presParOf" srcId="{EC0115D6-E761-4E2D-9005-90B2F859F562}" destId="{02B995DE-C1FE-4A80-AC11-16AD2A225966}" srcOrd="3" destOrd="0" presId="urn:microsoft.com/office/officeart/2005/8/layout/chevron2"/>
    <dgm:cxn modelId="{982B0A8D-5C1B-4EFF-BD6F-99BF1B2D6681}" type="presParOf" srcId="{EC0115D6-E761-4E2D-9005-90B2F859F562}" destId="{08584C3B-77BF-40C1-A0B1-9B3A9FE61C78}" srcOrd="4" destOrd="0" presId="urn:microsoft.com/office/officeart/2005/8/layout/chevron2"/>
    <dgm:cxn modelId="{4D851B56-AB73-4F8F-99C5-849CDBF4E10E}" type="presParOf" srcId="{08584C3B-77BF-40C1-A0B1-9B3A9FE61C78}" destId="{B1570E89-F571-46A0-9C14-241DD0F3DC22}" srcOrd="0" destOrd="0" presId="urn:microsoft.com/office/officeart/2005/8/layout/chevron2"/>
    <dgm:cxn modelId="{FC764EFF-9848-4861-81A1-AE351078FF6A}" type="presParOf" srcId="{08584C3B-77BF-40C1-A0B1-9B3A9FE61C78}" destId="{3FB2D0DA-B33E-460B-9DBD-606FDB68024C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64393-1225-4174-AE8A-7B7F5D38A008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8B22-BB6A-449F-9678-7D0E7FA29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8B22-BB6A-449F-9678-7D0E7FA2990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1928802"/>
            <a:ext cx="4714908" cy="2398719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РЕФЛЕКСІЯ ТА ІЇ РОЛЬ У ВПРОВАДЖЕННІ ТЕХНОЛОГІЇ ОРГАНІЗАЦІЇ НАВЧАЛЬНОЇ ВЗАЄМОДІЇ ВИКЛАДАЧА ТА УЧНІВ НА УРОКАХ ІНФОРМАТИКИ ТА ІНФОРМАЦІЙНИХ ТЕХНОЛОГІЙ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143380"/>
            <a:ext cx="3429024" cy="1714512"/>
          </a:xfrm>
        </p:spPr>
        <p:txBody>
          <a:bodyPr>
            <a:normAutofit/>
          </a:bodyPr>
          <a:lstStyle/>
          <a:p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Добірку зробила й оформила</a:t>
            </a:r>
          </a:p>
          <a:p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 Тетяна Анатоліївна</a:t>
            </a:r>
          </a:p>
          <a:p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інформатики</a:t>
            </a:r>
          </a:p>
          <a:p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ДНЗ “ЦПО ІТПД м. </a:t>
            </a:r>
            <a:r>
              <a:rPr lang="uk-UA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Києва”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7000892" cy="26431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7" name="Рисунок 6" descr="C:\Users\Admin\Pictures\P70705-124229.jpg"/>
          <p:cNvPicPr/>
          <p:nvPr/>
        </p:nvPicPr>
        <p:blipFill>
          <a:blip r:embed="rId5" cstate="print">
            <a:lum contrast="10000"/>
          </a:blip>
          <a:srcRect l="23125"/>
          <a:stretch>
            <a:fillRect/>
          </a:stretch>
        </p:blipFill>
        <p:spPr bwMode="auto">
          <a:xfrm>
            <a:off x="214282" y="2857496"/>
            <a:ext cx="321471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152400"/>
            <a:ext cx="7000892" cy="264318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ВИДИ РЕФЛЕКСІЇ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2500313" y="2000250"/>
          <a:ext cx="6143625" cy="43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pPr lvl="0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РЕФЛЕКСІЯ ЕМОЦІЙНОГО СТАНУ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71736" y="2357430"/>
            <a:ext cx="5643602" cy="314327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Ціль: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встановлення емоційного контакту з групою.</a:t>
            </a:r>
          </a:p>
          <a:p>
            <a:pPr indent="0" algn="ctr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МЕТОДИ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Картки із зображенням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смайлів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Передання настрою за допомогою кольору; </a:t>
            </a:r>
          </a:p>
          <a:p>
            <a:pPr indent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Ємоційно-художнє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(картина;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фрагмент)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Оцінка емоційного стану.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214422"/>
            <a:ext cx="10953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072074"/>
            <a:ext cx="1495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pPr lvl="0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КАРТКИ ІЗ ЗОБРАЖЕННЯМ СМАЙЛІВ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715008" y="1571612"/>
            <a:ext cx="3000396" cy="4714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428868"/>
            <a:ext cx="114300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Картинки по запросу нейтральный смайлик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571876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929198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29388" y="178592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РЕФЛЕКСІЯ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0892" y="2428868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уроці було комфортно й усе зрозуміло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3643314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уроці трохи мав труднощі, але все зрозуміло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4929198"/>
            <a:ext cx="1285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уроці було важко, нічого не зрозумів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4" y="1857364"/>
            <a:ext cx="30718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Показуємо учням картки з зображеннями трьох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смайлів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веселого, нейтрального й сумного;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Також можна запропонувати уявити себе промінчиками сонця. В кінці уроку дати завдання розмістити промінчики на сонце згідно своєму настрою. Учні підходять до дошки і малюють промінці.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pPr lvl="0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ПЕРЕДАННЯ НАСТРОЮ ЗА ДОПОМОГОЮ КОЛЬОРУ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14480" y="1357298"/>
            <a:ext cx="3143272" cy="4214842"/>
          </a:xfrm>
        </p:spPr>
        <p:txBody>
          <a:bodyPr>
            <a:normAutofit lnSpcReduction="10000"/>
          </a:bodyPr>
          <a:lstStyle/>
          <a:p>
            <a:pPr indent="0">
              <a:buFont typeface="Wingdings" pitchFamily="2" charset="2"/>
              <a:buChar char="ü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 учнів дві карточки: синя й червона. Вони показують картку в залежності з їх настроєм на початку і в кінці уроку;</a:t>
            </a:r>
          </a:p>
          <a:p>
            <a:pPr indent="0">
              <a:buFont typeface="Wingdings" pitchFamily="2" charset="2"/>
              <a:buChar char="ü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Метод “ДЕРЕВО ПОЧУТТІВ”: Якщо почуваю себе добре, комфортно, то вішаю на дерево листочки одного кольору, якщо ні – іншого;</a:t>
            </a:r>
          </a:p>
          <a:p>
            <a:pPr indent="0">
              <a:buFont typeface="Wingdings" pitchFamily="2" charset="2"/>
              <a:buChar char="ü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Метод “БУКЕТ НАСТРОЮ”: паперові квіти: червоні, голубі роздаються на початку уроку.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3504" y="3929066"/>
            <a:ext cx="3500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Настрій – колір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FF0000"/>
                </a:solidFill>
              </a:rPr>
              <a:t>Червоний -  захоплення;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Помаранчевий – радісне, тепле;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FFFF00"/>
                </a:solidFill>
              </a:rPr>
              <a:t>Жовтий -  світле, приємне;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00B050"/>
                </a:solidFill>
              </a:rPr>
              <a:t>Зелений – спокійний;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tx2"/>
                </a:solidFill>
              </a:rPr>
              <a:t>Синій – незадоволення; сум;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7030A0"/>
                </a:solidFill>
              </a:rPr>
              <a:t>Фіолетовий – тривога; напруга;</a:t>
            </a:r>
          </a:p>
          <a:p>
            <a:pPr>
              <a:buFont typeface="Wingdings" pitchFamily="2" charset="2"/>
              <a:buChar char="ü"/>
            </a:pPr>
            <a:r>
              <a:rPr lang="uk-UA" dirty="0" err="1" smtClean="0"/>
              <a:t>Чёрний</a:t>
            </a:r>
            <a:r>
              <a:rPr lang="uk-UA" dirty="0" smtClean="0"/>
              <a:t> – занепад, зневіра.</a:t>
            </a:r>
            <a:endParaRPr lang="ru-RU" dirty="0"/>
          </a:p>
        </p:txBody>
      </p:sp>
      <p:pic>
        <p:nvPicPr>
          <p:cNvPr id="12" name="Рисунок 11" descr="Картинки по запросу дерево почутті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357298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ЄМОЦІЙНО-ХУДОЖНЯ РЕФЛЕКСІЯ (КАРТИНА; МУЗИЧНИЙ ФРАГМЕНТ)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Рисунок 10" descr="Картинки по запросу картинки літ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643050"/>
            <a:ext cx="30003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картинки осінь, негод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643050"/>
            <a:ext cx="37147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pPr lvl="0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ОЦІНКА ЕМОЦІЙНОГО СТАНУ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14546" y="1285860"/>
            <a:ext cx="6000792" cy="421484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МЕТОД “ОСТРОВА”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00232" y="2071678"/>
            <a:ext cx="235745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О. Радості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857620" y="4929198"/>
            <a:ext cx="271464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О. Бермудського трикутника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643702" y="2428868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О. Суму</a:t>
            </a:r>
            <a:endParaRPr lang="ru-RU" dirty="0"/>
          </a:p>
        </p:txBody>
      </p:sp>
      <p:pic>
        <p:nvPicPr>
          <p:cNvPr id="14" name="Рисунок 13" descr="Картинки по запросу кораблик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43248"/>
            <a:ext cx="1693018" cy="146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pPr lvl="0"/>
            <a:r>
              <a:rPr lang="uk-UA" sz="2400" b="1" dirty="0" smtClean="0"/>
              <a:t>РЕФЛЕКСІЯ ДІЯЛЬНОСТІ</a:t>
            </a:r>
            <a:endParaRPr lang="ru-RU" sz="2400" b="1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357422" y="1428736"/>
            <a:ext cx="5643602" cy="450059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Ціль: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осмислення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раціональних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повинен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усвідомити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осмислити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раціональні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ПИТАННЯ ЯКІ ЗАДАЮТЬ СОБІ УЧНІ: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Що я робив?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 якою ціллю?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Чому я це роблю саме так?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Який результат я отримав?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Який варіант кращий?</a:t>
            </a:r>
          </a:p>
          <a:p>
            <a:pPr indent="0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29454" y="4286256"/>
            <a:ext cx="1872208" cy="201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МЕТОДИ РЕФЛЕКСІЇ ДІЯЛЬНОСТІ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14480" y="1285860"/>
            <a:ext cx="5643602" cy="4500594"/>
          </a:xfrm>
        </p:spPr>
        <p:txBody>
          <a:bodyPr>
            <a:normAutofit/>
          </a:bodyPr>
          <a:lstStyle/>
          <a:p>
            <a:pPr marL="800100" indent="-457200">
              <a:buFont typeface="Wingdings" pitchFamily="2" charset="2"/>
              <a:buChar char="ü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Метод "сходи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успіху“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Самооцінка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кожному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уроку: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написати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дошці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уроку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свою роботу на кожному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сходинок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00100" indent="-457200">
              <a:buFont typeface="Wingdings" pitchFamily="2" charset="2"/>
              <a:buChar char="ü"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алгоритму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заключних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етапах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уроку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пам'ятки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конкретним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описом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00100" indent="-457200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Метод "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Технологічне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розпакування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уроку"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розкриття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уроку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як.</a:t>
            </a:r>
          </a:p>
          <a:p>
            <a:pPr marL="800100" indent="-45720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29454" y="4286256"/>
            <a:ext cx="1872208" cy="201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РЕФЛЕКСІЯ ЗМІСТУ НАВЧАЛЬНОГО ПРОЦЕСУ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357422" y="1643050"/>
            <a:ext cx="5643602" cy="4500594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Ціль: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виявлення рівня усвідомлення пройденого матеріалу, вияснити ставлення до проблеми, поєднати старі знання і осмислення нового.</a:t>
            </a:r>
          </a:p>
          <a:p>
            <a:pPr indent="0" algn="ctr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МЕТОДИ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Прийом незакінченого речення;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Плюс – мінус – цікаво; 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Знаю-хочу знати-дізнався;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Добір афоризму;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Висловнювання типу “я не знав – тепер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знаю”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Прийом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синквейну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Лист самоконтролю.</a:t>
            </a:r>
          </a:p>
          <a:p>
            <a:pPr indent="0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29454" y="4286256"/>
            <a:ext cx="1872208" cy="201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УЧНІ ВИСЛОВЛЮЮТЬСЯ ОДНИМ РЕЧЕННЯМ, ОБИРАЮЧИ ПОЧАТОК ФРАЗИ ІЗ РЕФЛЕКСИВНОГО ЕКРАНА НА ДОШЦІ:</a:t>
            </a: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357422" y="1643050"/>
            <a:ext cx="5643602" cy="45005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Сьогодні 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дізнався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складно…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зрозумів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зможу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навчився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 мене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вийшло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…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зміг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3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t="51449" r="43088"/>
          <a:stretch>
            <a:fillRect/>
          </a:stretch>
        </p:blipFill>
        <p:spPr>
          <a:xfrm>
            <a:off x="5429256" y="2857496"/>
            <a:ext cx="2880320" cy="29596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2714620"/>
            <a:ext cx="4714908" cy="239871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Головна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заповідь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помітити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найменше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вперед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підтримати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7000892" cy="26431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152400"/>
            <a:ext cx="7000892" cy="264318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ПЛЮС-МІНУС-ЦІКАВО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14480" y="1285860"/>
            <a:ext cx="5715040" cy="3143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Ця 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вчителю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взглянути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урок очами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проаналізувати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кожного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письмово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графу «П» – «плюс»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записуємо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сподобалось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здалося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цікавим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корисним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графу «М» –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мінус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записуємо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сподобалось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здалося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важким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незрозумілим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нудним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графу «Ц» –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записують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дізнались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хотілось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дізнатися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00232" y="4929198"/>
          <a:ext cx="4680519" cy="1584176"/>
        </p:xfrm>
        <a:graphic>
          <a:graphicData uri="http://schemas.openxmlformats.org/drawingml/2006/table">
            <a:tbl>
              <a:tblPr/>
              <a:tblGrid>
                <a:gridCol w="1560010"/>
                <a:gridCol w="1560010"/>
                <a:gridCol w="1560499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Плюс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Мінус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Цікаво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29454" y="4286256"/>
            <a:ext cx="1872208" cy="201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ЗНАЮ-ХОЧУ ЗНАТИ – ДІЗНАВСЯ</a:t>
            </a:r>
            <a:endParaRPr lang="ru-RU" sz="2400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14480" y="1428736"/>
            <a:ext cx="5715040" cy="3143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Прийом, схожий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попередній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фіксуємо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незнання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певне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стовпчик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«З» – Знаю,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запишемо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знали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теми.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стовпчик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«Х» – Хочу,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пишемо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хотіли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дізнатися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 уроку.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стовпчик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«Д»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Дізнався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пишемо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дізнались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теми.</a:t>
            </a:r>
          </a:p>
          <a:p>
            <a:pPr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00232" y="4643446"/>
          <a:ext cx="4680519" cy="1584176"/>
        </p:xfrm>
        <a:graphic>
          <a:graphicData uri="http://schemas.openxmlformats.org/drawingml/2006/table">
            <a:tbl>
              <a:tblPr/>
              <a:tblGrid>
                <a:gridCol w="1560010"/>
                <a:gridCol w="1560010"/>
                <a:gridCol w="1560499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Знаю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Хочу знати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Дізнався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29454" y="4286256"/>
            <a:ext cx="1872208" cy="201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ПРИЙОМ СИНКВЕЙНУ</a:t>
            </a:r>
            <a:endParaRPr lang="ru-RU" sz="2400" b="1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14480" y="1428736"/>
            <a:ext cx="5715040" cy="3143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Цікавий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рефлексії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заключне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пройденої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теми.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Перший рядок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теми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слово);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 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теми в двух словах;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 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рядочок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опису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теми (три слова);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Четвертий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рядочок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фраза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теми;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рядочок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синонім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суть теми.</a:t>
            </a:r>
          </a:p>
          <a:p>
            <a:pPr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ig_smiles_1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29388" y="4429132"/>
            <a:ext cx="2225730" cy="194421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– ДВА – ОДИН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14480" y="1428736"/>
            <a:ext cx="5715040" cy="3143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Схожий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презентацію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рядочку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слайді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пишемо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цікавими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несподіваними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другому – Два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нецікавими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некорисними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третьому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Один факт,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хотілось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детальніше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поглибити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ig_smiles_1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29388" y="4429132"/>
            <a:ext cx="2225730" cy="194421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ЛИСТ САМОКОНТРОЛЮ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14480" y="1428736"/>
            <a:ext cx="6643734" cy="3143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Ведеться на протязі всього уроку.</a:t>
            </a:r>
          </a:p>
          <a:p>
            <a:pPr marL="0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учня __________________________________________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14480" y="3143248"/>
          <a:ext cx="6639193" cy="2109955"/>
        </p:xfrm>
        <a:graphic>
          <a:graphicData uri="http://schemas.openxmlformats.org/drawingml/2006/table">
            <a:tbl>
              <a:tblPr/>
              <a:tblGrid>
                <a:gridCol w="3319250"/>
                <a:gridCol w="3319943"/>
              </a:tblGrid>
              <a:tr h="421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</a:t>
                      </a:r>
                      <a:r>
                        <a:rPr lang="ru-RU" sz="20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завдання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Оцінка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00105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1071546"/>
            <a:ext cx="1368152" cy="124088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43042" y="1357298"/>
            <a:ext cx="7072362" cy="4786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рефлексія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умовою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на уроках. Вона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міцніше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засвоїти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здобуті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налагодити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зворотній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суб’єктами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Рефлексія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самовираження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ініціює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Рефлексія,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методики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виразно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закріпити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досягнутий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результат. При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увазі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рефлексія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не 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кількісний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здобутих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чином 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засвоєних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понять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учнем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ключовим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моментом буде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не про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сторінок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тексту,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запам’ятав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усвідомив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розуміє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78579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1"/>
            <a:ext cx="5297955" cy="20002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643042" y="1714488"/>
            <a:ext cx="67350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357430"/>
            <a:ext cx="76438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Коваль Л. В.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в </a:t>
            </a:r>
            <a:r>
              <a:rPr lang="ru-RU" dirty="0" err="1" smtClean="0"/>
              <a:t>початковій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: </a:t>
            </a:r>
            <a:r>
              <a:rPr lang="ru-RU" dirty="0" err="1" smtClean="0"/>
              <a:t>навч</a:t>
            </a:r>
            <a:r>
              <a:rPr lang="ru-RU" dirty="0" smtClean="0"/>
              <a:t>.- метод. </a:t>
            </a:r>
            <a:r>
              <a:rPr lang="ru-RU" dirty="0" err="1" smtClean="0"/>
              <a:t>посіб</a:t>
            </a:r>
            <a:r>
              <a:rPr lang="ru-RU" dirty="0" smtClean="0"/>
              <a:t>. / Людмила </a:t>
            </a:r>
            <a:r>
              <a:rPr lang="ru-RU" dirty="0" err="1" smtClean="0"/>
              <a:t>Вікторівна</a:t>
            </a:r>
            <a:r>
              <a:rPr lang="ru-RU" dirty="0" smtClean="0"/>
              <a:t> Коваль. - </a:t>
            </a:r>
            <a:r>
              <a:rPr lang="ru-RU" dirty="0" err="1" smtClean="0"/>
              <a:t>Донецьк</a:t>
            </a:r>
            <a:r>
              <a:rPr lang="ru-RU" dirty="0" smtClean="0"/>
              <a:t>: ТОВ «</a:t>
            </a:r>
            <a:r>
              <a:rPr lang="ru-RU" dirty="0" err="1" smtClean="0"/>
              <a:t>Юго</a:t>
            </a:r>
            <a:r>
              <a:rPr lang="ru-RU" dirty="0" smtClean="0"/>
              <a:t> – Восток, Лтд», 2006. – 225 с.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Орлова І. В. </a:t>
            </a:r>
            <a:r>
              <a:rPr lang="ru-RU" dirty="0" err="1" smtClean="0"/>
              <a:t>Тренінг</a:t>
            </a:r>
            <a:r>
              <a:rPr lang="ru-RU" dirty="0" smtClean="0"/>
              <a:t> </a:t>
            </a:r>
            <a:r>
              <a:rPr lang="ru-RU" dirty="0" err="1" smtClean="0"/>
              <a:t>професійного</a:t>
            </a:r>
            <a:r>
              <a:rPr lang="ru-RU" dirty="0" smtClean="0"/>
              <a:t> </a:t>
            </a:r>
            <a:r>
              <a:rPr lang="ru-RU" dirty="0" err="1" smtClean="0"/>
              <a:t>самопізнання</a:t>
            </a:r>
            <a:r>
              <a:rPr lang="ru-RU" dirty="0" smtClean="0"/>
              <a:t>: </a:t>
            </a:r>
            <a:r>
              <a:rPr lang="ru-RU" dirty="0" err="1" smtClean="0"/>
              <a:t>теорія</a:t>
            </a:r>
            <a:r>
              <a:rPr lang="ru-RU" dirty="0" smtClean="0"/>
              <a:t>, </a:t>
            </a:r>
            <a:r>
              <a:rPr lang="ru-RU" dirty="0" err="1" smtClean="0"/>
              <a:t>діагностика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практика </a:t>
            </a:r>
            <a:r>
              <a:rPr lang="ru-RU" dirty="0" err="1" smtClean="0"/>
              <a:t>педагогічної</a:t>
            </a:r>
            <a:r>
              <a:rPr lang="ru-RU" dirty="0" smtClean="0"/>
              <a:t> </a:t>
            </a:r>
            <a:r>
              <a:rPr lang="ru-RU" dirty="0" err="1" smtClean="0"/>
              <a:t>рефлексії</a:t>
            </a:r>
            <a:r>
              <a:rPr lang="ru-RU" dirty="0" smtClean="0"/>
              <a:t> / </a:t>
            </a:r>
            <a:r>
              <a:rPr lang="ru-RU" dirty="0" err="1" smtClean="0"/>
              <a:t>Ірина</a:t>
            </a:r>
            <a:r>
              <a:rPr lang="ru-RU" dirty="0" smtClean="0"/>
              <a:t> </a:t>
            </a:r>
            <a:r>
              <a:rPr lang="ru-RU" dirty="0" err="1" smtClean="0"/>
              <a:t>Володимирівна</a:t>
            </a:r>
            <a:r>
              <a:rPr lang="ru-RU" dirty="0" smtClean="0"/>
              <a:t> Орлова. – </a:t>
            </a:r>
            <a:r>
              <a:rPr lang="ru-RU" dirty="0" err="1" smtClean="0"/>
              <a:t>Спб</a:t>
            </a:r>
            <a:r>
              <a:rPr lang="ru-RU" dirty="0" smtClean="0"/>
              <a:t>.: Речь, 2006. – 128 с.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Подоляк Л. Г. </a:t>
            </a:r>
            <a:r>
              <a:rPr lang="ru-RU" dirty="0" err="1" smtClean="0"/>
              <a:t>Психологія</a:t>
            </a:r>
            <a:r>
              <a:rPr lang="ru-RU" dirty="0" smtClean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: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посіб</a:t>
            </a:r>
            <a:r>
              <a:rPr lang="ru-RU" dirty="0" smtClean="0"/>
              <a:t>. для </a:t>
            </a:r>
            <a:r>
              <a:rPr lang="ru-RU" dirty="0" err="1" smtClean="0"/>
              <a:t>магістрантів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аспірантів</a:t>
            </a:r>
            <a:r>
              <a:rPr lang="ru-RU" dirty="0" smtClean="0"/>
              <a:t>. / Л. Г. Подоляк, В.І. Юрченко – К.: ТОВ «</a:t>
            </a:r>
            <a:r>
              <a:rPr lang="ru-RU" dirty="0" err="1" smtClean="0"/>
              <a:t>Філ-студія</a:t>
            </a:r>
            <a:r>
              <a:rPr lang="ru-RU" dirty="0" smtClean="0"/>
              <a:t>», 2006. – 320 с.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Сайт [</a:t>
            </a:r>
            <a:r>
              <a:rPr lang="ru-RU" dirty="0" err="1" smtClean="0"/>
              <a:t>Електронний</a:t>
            </a:r>
            <a:r>
              <a:rPr lang="ru-RU" dirty="0" smtClean="0"/>
              <a:t> ресурс]. Режим доступу: http://freeref.ru/wievjob.php?id=489028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Сайт [</a:t>
            </a:r>
            <a:r>
              <a:rPr lang="ru-RU" dirty="0" err="1" smtClean="0"/>
              <a:t>Електронний</a:t>
            </a:r>
            <a:r>
              <a:rPr lang="ru-RU" dirty="0" smtClean="0"/>
              <a:t> ресурс]. Режим доступу: http://collegy.ucoz.ru/publ/49-1-0-5376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-142900"/>
            <a:ext cx="7000892" cy="26431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928794" y="3143248"/>
            <a:ext cx="5593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РЕФЛЕКСІЯ – ОБОВЯЗКОВА СКЛАДОВА НАВЧАЛЬНОЇ ВЗАЄМОДІЇ ВИКЛАДАЧА ТА УЧНІВ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28794" y="1857364"/>
            <a:ext cx="6829444" cy="39719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реалізується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етапах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уроку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умов,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рефлексивний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навчально-пізнавальної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навчально-пізнавального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рефлексивно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ставитися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себе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РЕФЛЕКСІЯ – ОБОВЯЗКОВА СКЛАДОВА НАВЧАЛЬНОЇ ВЗАЄМОДІЇ ВИКЛАДАЧА ТА УЧНІВ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Вона дає можливість учням і вчителю: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Усвідомити, чого вони навчились;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Оцінити власний рівень розуміння та засвоєння навчального матеріалу і спланувати чітки реальні кроки його подальшого опрацювання;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Порівняти своє сприйняття з думками, поглядами, почуттями інших;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Як постійний елемент навчального процесу привчати людину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рефлексувати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в реальному житті, усвідомлюючи свої дії та прогнозуючи подальші кроки;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Учителям побачити реакцію учнів на навчання та вносити необхідні корективи.</a:t>
            </a:r>
          </a:p>
          <a:p>
            <a:pPr>
              <a:buFont typeface="Wingdings" pitchFamily="2" charset="2"/>
              <a:buChar char="ü"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ЩО ТАКЕ РЕФЛЕКСІЯ?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14546" y="2357430"/>
            <a:ext cx="6000792" cy="25431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Від латинського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Reflexio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звернення назад;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Розмірковування про внутрішній стан;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Самопізнання;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Самоаналіз.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" name="Рисунок 9" descr="Картинки по запросу Рефлексія"/>
          <p:cNvPicPr/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572132" y="3857628"/>
            <a:ext cx="264320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85918" y="1643050"/>
            <a:ext cx="3643338" cy="450059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РЕФЛЕКСІЯ В ПЕДАГОГІЦІ – ЦЕ ПРОЦЕС І РЕЗУЛЬТАТ  ФІКСАЦІЇ УЧАСНИКАМИ  ПЕДАГОГІЧНОГО ПРОЦЕСУ  СТАНУ СВОГО РОЗВИТКУ , САМОРОЗВИТКУ І ПРИЧИН ЦЬОГО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Рисунок 10" descr="Картинки по запросу вчитель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714488"/>
            <a:ext cx="307183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КОМПОНЕНТИ РЕФЛЕКСІЇ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00298" y="2000240"/>
            <a:ext cx="5857916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ВЧИТЕЛЬ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3071802" y="2857496"/>
            <a:ext cx="164307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72132" y="2928934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179091" y="3893347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857356" y="3643314"/>
            <a:ext cx="192882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Педагогічна взаємодія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071934" y="5072074"/>
            <a:ext cx="192882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Діяльність учнів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929454" y="4214818"/>
            <a:ext cx="192882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Власна педагогічна діяльність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КОМПОНЕНТИ РЕФЛЕКСІЇ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00298" y="2000240"/>
            <a:ext cx="5857916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УЧЕНЬ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3071802" y="2857496"/>
            <a:ext cx="164307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72132" y="2928934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179091" y="3893347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857356" y="3643314"/>
            <a:ext cx="192882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Педагогічна взаємодія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071934" y="5072074"/>
            <a:ext cx="192882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Власна діяльність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929454" y="4214818"/>
            <a:ext cx="192882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Діяльність вчителя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ФОРМИ РЕФЛЕКСІЇ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357438" y="1643063"/>
          <a:ext cx="5643562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флексія змісту навчального процес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Рефлексія змісту навчального процесу</Template>
  <TotalTime>783</TotalTime>
  <Words>1263</Words>
  <Application>Microsoft Office PowerPoint</Application>
  <PresentationFormat>Экран (4:3)</PresentationFormat>
  <Paragraphs>178</Paragraphs>
  <Slides>27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Рефлексія змісту навчального процесу</vt:lpstr>
      <vt:lpstr>РЕФЛЕКСІЯ ТА ІЇ РОЛЬ У ВПРОВАДЖЕННІ ТЕХНОЛОГІЇ ОРГАНІЗАЦІЇ НАВЧАЛЬНОЇ ВЗАЄМОДІЇ ВИКЛАДАЧА ТА УЧНІВ НА УРОКАХ ІНФОРМАТИКИ ТА ІНФОРМАЦІЙНИХ ТЕХНОЛОГІЙ</vt:lpstr>
      <vt:lpstr>Головна заповідь вчителя - помітити навіть найменше просування учня вперед і підтримати його успіх.</vt:lpstr>
      <vt:lpstr>РЕФЛЕКСІЯ – ОБОВЯЗКОВА СКЛАДОВА НАВЧАЛЬНОЇ ВЗАЄМОДІЇ ВИКЛАДАЧА ТА УЧНІВ</vt:lpstr>
      <vt:lpstr>РЕФЛЕКСІЯ – ОБОВЯЗКОВА СКЛАДОВА НАВЧАЛЬНОЇ ВЗАЄМОДІЇ ВИКЛАДАЧА ТА УЧНІВ</vt:lpstr>
      <vt:lpstr>ЩО ТАКЕ РЕФЛЕКСІЯ?</vt:lpstr>
      <vt:lpstr>Слайд 6</vt:lpstr>
      <vt:lpstr>КОМПОНЕНТИ РЕФЛЕКСІЇ</vt:lpstr>
      <vt:lpstr>КОМПОНЕНТИ РЕФЛЕКСІЇ</vt:lpstr>
      <vt:lpstr>ФОРМИ РЕФЛЕКСІЇ</vt:lpstr>
      <vt:lpstr>ВИДИ РЕФЛЕКСІЇ</vt:lpstr>
      <vt:lpstr>РЕФЛЕКСІЯ ЕМОЦІЙНОГО СТАНУ</vt:lpstr>
      <vt:lpstr>КАРТКИ ІЗ ЗОБРАЖЕННЯМ СМАЙЛІВ</vt:lpstr>
      <vt:lpstr>ПЕРЕДАННЯ НАСТРОЮ ЗА ДОПОМОГОЮ КОЛЬОРУ</vt:lpstr>
      <vt:lpstr>ЄМОЦІЙНО-ХУДОЖНЯ РЕФЛЕКСІЯ (КАРТИНА; МУЗИЧНИЙ ФРАГМЕНТ)</vt:lpstr>
      <vt:lpstr>ОЦІНКА ЕМОЦІЙНОГО СТАНУ</vt:lpstr>
      <vt:lpstr>РЕФЛЕКСІЯ ДІЯЛЬНОСТІ</vt:lpstr>
      <vt:lpstr>МЕТОДИ РЕФЛЕКСІЇ ДІЯЛЬНОСТІ</vt:lpstr>
      <vt:lpstr>РЕФЛЕКСІЯ ЗМІСТУ НАВЧАЛЬНОГО ПРОЦЕСУ</vt:lpstr>
      <vt:lpstr>УЧНІ ВИСЛОВЛЮЮТЬСЯ ОДНИМ РЕЧЕННЯМ, ОБИРАЮЧИ ПОЧАТОК ФРАЗИ ІЗ РЕФЛЕКСИВНОГО ЕКРАНА НА ДОШЦІ:</vt:lpstr>
      <vt:lpstr>ПЛЮС-МІНУС-ЦІКАВО</vt:lpstr>
      <vt:lpstr>ЗНАЮ-ХОЧУ ЗНАТИ – ДІЗНАВСЯ</vt:lpstr>
      <vt:lpstr>ПРИЙОМ СИНКВЕЙНУ</vt:lpstr>
      <vt:lpstr>ТРИ – ДВА – ОДИН</vt:lpstr>
      <vt:lpstr>ЛИСТ САМОКОНТРОЛЮ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РЕФЛЕКСІЯ ЗМІСТУ НАВЧАЛЬНОГО ПРОЦЕСУ</dc:title>
  <dc:creator>Admin</dc:creator>
  <cp:lastModifiedBy>Admin</cp:lastModifiedBy>
  <cp:revision>79</cp:revision>
  <dcterms:created xsi:type="dcterms:W3CDTF">2017-11-07T14:01:31Z</dcterms:created>
  <dcterms:modified xsi:type="dcterms:W3CDTF">2018-01-09T10:21:15Z</dcterms:modified>
</cp:coreProperties>
</file>