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74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04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36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16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99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44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06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86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8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11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1086-7062-41F9-A2CC-BBCCD34E9D24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63B5B-2773-416E-AC06-EDE1B0D419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45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24936" cy="2664296"/>
          </a:xfrm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Сучасна </a:t>
            </a:r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поліграфія</a:t>
            </a:r>
            <a:endParaRPr lang="uk-U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537321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Майстер виробничого навчання</a:t>
            </a:r>
          </a:p>
          <a:p>
            <a:pPr algn="r"/>
            <a:r>
              <a:rPr lang="uk-UA" dirty="0" smtClean="0"/>
              <a:t>Дєдова Юлія Валеріїна</a:t>
            </a:r>
            <a:endParaRPr lang="ru-RU" dirty="0"/>
          </a:p>
        </p:txBody>
      </p:sp>
      <p:pic>
        <p:nvPicPr>
          <p:cNvPr id="6" name="Рисунок 5" descr="Безимени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512168" cy="157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96" y="332656"/>
            <a:ext cx="7128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ДНЗ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«ЦЕНТР ПРОФЕСІЙНОЇ ОСВІТИ ІНФОРМАЦІЙНИХ ТЕХНОЛОГІЙ,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600" b="1" dirty="0">
                <a:latin typeface="Arial" pitchFamily="34" charset="0"/>
                <a:cs typeface="Arial" pitchFamily="34" charset="0"/>
              </a:rPr>
              <a:t>ПОЛІГРАФІЇ ТА ДИЗАЙНУ м. КИЄВА»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4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788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Сувора елегантність. Вічна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класика. Сказати багато про що, прибравши зайві елементи. Тільки лаконічність, акуратне оформлення. Мінімум квітів, витончені акценти, прості, але функціональні форми – в цьому весь характер цього методу. Тенденція мінімалізму і простоти міцно закріпилася в дизайні. Техніка популярна і затребувана. Це непростий у виконанні, але безпрограшний варіант, адже при вдалому дизайні продукція завжди буде виглядати сучасно і в тему.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минимал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0962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97" y="5680"/>
            <a:ext cx="9073008" cy="107312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Мінімалізм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69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Градиен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639828"/>
            <a:ext cx="6436756" cy="3029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596" y="1000108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     Компанія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Apple забезпечила йому успішний «камбек», проте видозмінений. Вінегрет з великої кількості квітів канув в Лету. Моду диктує простота, а тому для додання глибини і значущості вибирають один колір, його відтінки, або двоколірні схеми. Так само дизайнерами активно використовується метод накладення. Перетин нескладних геометричних форм в правильно підібраній кольоровій палітрі на виході створює простий дизайн, що запам'ятовується. 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44624"/>
            <a:ext cx="9073008" cy="107312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Градієнт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35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8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363272" cy="25202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   Відмінний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приклад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реклама бігових кросівок Asics, за яку рекламне агентство NEOGAMA отримала бронзу на фестивалі "Каннські Леви". У декількох друкованих виданнях бренд розмістив сторінки, які допомагали клієнтам визначити тип стопи й підібрати правильні кросівки. Для друку були використані спеціальні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термохромне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чорнило. Все, що потрібно було зробити людині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стати на розворот журналу, де розміщена реклама. Реакцією чорнила на тепло були два чітких відбитків ступень.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wolf.ua/images/-YoQthTAHNiNqDbhSxyEQd_tUhn1RoMiqmjPzfFRBh8r-M6JNEf-OiKwz691v7UhrP51RxS5YAzBHXfAU_ESbG-FqtNu5wQuZLqepsgqOfeDZ9I--CPRlNAXcaLbjOE7qsEITLqBIgSDvIRS9be8L4wGXDonUZT_PJdudcd2ngg=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428456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520819" cy="214625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Термохромний </a:t>
            </a:r>
            <a:r>
              <a:rPr lang="uk-UA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папір</a:t>
            </a:r>
            <a:r>
              <a:rPr lang="uk-UA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808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     Щоб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привернути увагу до проблеми самотніх і бідних літніх людей, які щорічно залишаються абсолютно незахищеними та кинутими в холодну пору року, в журналі Telegraph вони помістили рекламу з термохромним чорнилом. Деякі місця на зображення після дотику ставали з темно-сірих яскраво-помаранчевими. В результаті організації вдалося зібрати 910 тисяч пожертвувань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royan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5161"/>
            <a:ext cx="5848524" cy="3553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olf.ua/images/-YoQthTAHNiNqDbhSxyEQd_tUhn1RoMiqmjPzfFRBh-6IhKF2aIiBdyYHRrbsBRpDoJmtIq3aldemGc8M0hoK9pzvhWmaNDJZAKcbIf59_HYD3bM4V4CtLS61SFkPMiiqsEITLqBIgSDvIRS9be8L4wGXDonUZT_PJdudcd2ngg=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3948"/>
            <a:ext cx="5688632" cy="40204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5508104" y="1268760"/>
            <a:ext cx="3312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smtClean="0">
                <a:latin typeface="Arial" pitchFamily="34" charset="0"/>
                <a:cs typeface="Arial" pitchFamily="34" charset="0"/>
              </a:rPr>
              <a:t>     Окремий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напрямок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пахне друк. Такий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приклад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постійно використовують виробники косметики у своїх каталогах. Відомі приклади використання в рекламі ароматизованих чорнила - бренди Hugo Boss, Davidoff. Wrigley's, наприклад, в цілях реклами своєї продукції покрили паркувальні талони тонким шаром м'яти.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44624"/>
            <a:ext cx="9073008" cy="107312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Ароматизоване чорнило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9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180019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Техніка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створення об'єктів за допомогою Монолінії однакової ширини і кольору (найчастіше це чорний / темно-сірий). Всі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лінії, мають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чіткий контур, кордон і виглядає анімаційний-прекрасним. Цей метод помітний в сучасних тенденціях в дизайні логотипів і відмінно підійде для прикраси вивісок.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Лайн 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0962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0762" y="58122"/>
            <a:ext cx="9073008" cy="107312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Line Art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81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Він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же 2D простір. Максимально практичний, зручний і красивий. Спрощена графіка, полегшена структура, повна відсутність тіней і градієнтів. Для цього патерну важлива однотонність бекграундом, неяскраві кольори і великі зони заливки. Він не любить спец ефектів. </a:t>
            </a:r>
            <a:r>
              <a:rPr lang="uk-UA" sz="2000" b="1" i="1" u="sng" dirty="0" smtClean="0">
                <a:latin typeface="Arial" pitchFamily="34" charset="0"/>
                <a:cs typeface="Arial" pitchFamily="34" charset="0"/>
              </a:rPr>
              <a:t>Девіз: будь простий, але не занадто.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Легко прикрасить обкладинку журналу, каталогу або плакат. Головне - відчувати міру і не переборщити з простотою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Плоский диз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4" y="2780928"/>
            <a:ext cx="809625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995" y="7996"/>
            <a:ext cx="9073008" cy="107312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Плоский Дизайн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3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7748"/>
            <a:ext cx="8686800" cy="209522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Ця сучасна тенденція в графічному дизайні сподобається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перфекціоністам. З її допомогою можна вбити пару вухатих, імена яких – Форма і Зміст. Правильна, зручна і гармонійна організація приємно радує око. З іншого боку, карткові шаблони допоможуть упорядкувати інформацію, зробити її зрозумілою для сприйняття і ефективної для запам'ятовування. Патерн вельми корисний і відмінно підійде для оформлення листівок, брошур та буклетів.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Модульній диз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096250" cy="3449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496" y="44624"/>
            <a:ext cx="9073008" cy="107312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Модульні Шаблони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9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836712"/>
            <a:ext cx="8472518" cy="19493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Знаходиться в топі трендів рекламної поліграфії. Це створення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цілих конструкцій з букв або слів за допомогою розташування їх прямокутними блоками. Плюс: фокусує увагу аудиторії. Мінус: уповільнює швидкість читання.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Леттерстак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0834"/>
            <a:ext cx="809625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1173" y="188640"/>
            <a:ext cx="9073008" cy="107312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Letter Stacking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47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кцент на шриф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09625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1071546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Дієво виглядатимуть крихітні і витончені літери, особливо на контрасті з фоновим зображенням. Найголовніше доступність і легка читабельність. Типографіка спрощена, шрифти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без зарубок. В ідеалі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використовувати один шрифт для всього тексту. Це буде сприяти візуальної зв'язку між усіма елементами композиції.</a:t>
            </a: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44624"/>
            <a:ext cx="9073008" cy="107312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Акцент на шрифт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653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637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Сучасна поліграфія</vt:lpstr>
      <vt:lpstr>Термохромний папір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Troyan</dc:creator>
  <cp:lastModifiedBy>Troyan</cp:lastModifiedBy>
  <cp:revision>36</cp:revision>
  <dcterms:created xsi:type="dcterms:W3CDTF">2018-01-04T12:50:32Z</dcterms:created>
  <dcterms:modified xsi:type="dcterms:W3CDTF">2018-01-10T08:48:31Z</dcterms:modified>
</cp:coreProperties>
</file>