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3" r:id="rId5"/>
    <p:sldId id="265" r:id="rId6"/>
    <p:sldId id="266" r:id="rId7"/>
    <p:sldId id="267" r:id="rId8"/>
    <p:sldId id="269" r:id="rId9"/>
    <p:sldId id="271" r:id="rId10"/>
    <p:sldId id="268" r:id="rId11"/>
  </p:sldIdLst>
  <p:sldSz cx="10693400" cy="756126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33" autoAdjust="0"/>
    <p:restoredTop sz="94660"/>
  </p:normalViewPr>
  <p:slideViewPr>
    <p:cSldViewPr snapToGrid="0">
      <p:cViewPr>
        <p:scale>
          <a:sx n="50" d="100"/>
          <a:sy n="50" d="100"/>
        </p:scale>
        <p:origin x="-858" y="-43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6D652B2-8C6E-419B-8E93-813F678ADC08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52538"/>
            <a:ext cx="47831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52538"/>
            <a:ext cx="4783137" cy="338137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35171" y="402567"/>
            <a:ext cx="9223058" cy="6407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68F-6682-48AA-B5F4-BEF8E7F9833C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w.com/uk/%D0%BA%D0%BE%D0%BC%D0%BF%D1%8E%D1%82%D0%B5%D1%80%D0%B8-%D0%BC%D0%B0%D0%B9%D0%B1%D1%83%D1%82%D0%BD%D1%8C%D0%BE%D0%B3%D0%BE-%D0%B1%D1%83%D0%B4%D1%83%D1%82%D1%8C-%D1%83%D1%81%D1%8E%D0%B4%D0%B8-%D1%96-%D0%BD%D1%96%D0%B4%D0%B5/a-1566113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7274" cy="7622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1328" y="3311119"/>
            <a:ext cx="8759120" cy="2148208"/>
          </a:xfrm>
          <a:prstGeom prst="rect">
            <a:avLst/>
          </a:prstGeom>
          <a:solidFill>
            <a:schemeClr val="lt1">
              <a:alpha val="56000"/>
            </a:schemeClr>
          </a:solidFill>
          <a:ln w="12700" cmpd="sng">
            <a:solidFill>
              <a:schemeClr val="bg1"/>
            </a:solidFill>
            <a:prstDash val="solid"/>
          </a:ln>
          <a:effectLst>
            <a:glow rad="228600">
              <a:schemeClr val="bg1">
                <a:alpha val="31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383" y="3709300"/>
            <a:ext cx="8595976" cy="1331543"/>
          </a:xfrm>
        </p:spPr>
        <p:txBody>
          <a:bodyPr>
            <a:noAutofit/>
          </a:bodyPr>
          <a:lstStyle/>
          <a:p>
            <a:r>
              <a:rPr lang="uk-UA" altLang="ru-RU" sz="4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МАЙБУТНЄ КОМП'ЮТЕРНОЇ ІНДУСТРІЇ</a:t>
            </a:r>
            <a:endParaRPr lang="uk-UA" altLang="ru-RU" sz="4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oner\Рабочий стол\95809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6971"/>
            <a:ext cx="10693400" cy="9499187"/>
          </a:xfrm>
          <a:prstGeom prst="rect">
            <a:avLst/>
          </a:prstGeom>
          <a:noFill/>
        </p:spPr>
      </p:pic>
      <p:sp>
        <p:nvSpPr>
          <p:cNvPr id="6" name="Текстовое поле 5"/>
          <p:cNvSpPr txBox="1"/>
          <p:nvPr/>
        </p:nvSpPr>
        <p:spPr>
          <a:xfrm>
            <a:off x="945601" y="2801086"/>
            <a:ext cx="8678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Batang" pitchFamily="18" charset="-127"/>
                <a:ea typeface="Batang" pitchFamily="18" charset="-127"/>
                <a:sym typeface="+mn-ea"/>
              </a:rPr>
              <a:t>ДЯКУЮ ЗА УВАГУ !</a:t>
            </a:r>
            <a:endParaRPr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Batang" pitchFamily="18" charset="-127"/>
              <a:ea typeface="Batang" pitchFamily="18" charset="-127"/>
              <a:sym typeface="+mn-ea"/>
            </a:endParaRPr>
          </a:p>
        </p:txBody>
      </p:sp>
      <p:sp>
        <p:nvSpPr>
          <p:cNvPr id="8" name="Текстовое поле 5"/>
          <p:cNvSpPr txBox="1"/>
          <p:nvPr/>
        </p:nvSpPr>
        <p:spPr>
          <a:xfrm>
            <a:off x="4297536" y="7267138"/>
            <a:ext cx="6211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ea typeface="+Основной текст (восточно-азиат" charset="0"/>
                <a:cs typeface="Times New Roman" pitchFamily="18" charset="0"/>
                <a:sym typeface="+mn-ea"/>
              </a:rPr>
              <a:t>презентацію підготувала :</a:t>
            </a:r>
          </a:p>
          <a:p>
            <a:r>
              <a:rPr lang="uk-UA" sz="2800" b="1" i="1" dirty="0" smtClean="0">
                <a:latin typeface="Times New Roman" pitchFamily="18" charset="0"/>
                <a:ea typeface="+Основной текст (восточно-азиат" charset="0"/>
                <a:cs typeface="Times New Roman" pitchFamily="18" charset="0"/>
                <a:sym typeface="+mn-ea"/>
              </a:rPr>
              <a:t>майстер в/н І категорії </a:t>
            </a:r>
            <a:r>
              <a:rPr lang="uk-UA" sz="2800" b="1" i="1" dirty="0" err="1" smtClean="0">
                <a:latin typeface="Times New Roman" pitchFamily="18" charset="0"/>
                <a:ea typeface="+Основной текст (восточно-азиат" charset="0"/>
                <a:cs typeface="Times New Roman" pitchFamily="18" charset="0"/>
                <a:sym typeface="+mn-ea"/>
              </a:rPr>
              <a:t>Фанфора</a:t>
            </a:r>
            <a:r>
              <a:rPr lang="uk-UA" sz="2800" b="1" i="1" dirty="0" smtClean="0">
                <a:latin typeface="Times New Roman" pitchFamily="18" charset="0"/>
                <a:ea typeface="+Основной текст (восточно-азиат" charset="0"/>
                <a:cs typeface="Times New Roman" pitchFamily="18" charset="0"/>
                <a:sym typeface="+mn-ea"/>
              </a:rPr>
              <a:t> В. В. </a:t>
            </a:r>
            <a:endParaRPr sz="2800" b="1" i="1">
              <a:uFillTx/>
              <a:latin typeface="Times New Roman" pitchFamily="18" charset="0"/>
              <a:ea typeface="+Основной текст (восточно-азиат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834750" y="261487"/>
            <a:ext cx="942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000" b="1" dirty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ПЛАНШЕТ ДЛЯ НЕЗРЯЧИХ</a:t>
            </a: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852" y="1731007"/>
            <a:ext cx="4637592" cy="404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14900" y="1293498"/>
            <a:ext cx="5435505" cy="58968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ільш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просунутим можна вважати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Blitab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сенсорний планшет, який вже назвали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iPad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сліпих”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На цьому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планшеті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поверх сенсорного є і інший екран з гнучкою поверхнею. На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ьому є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маленькі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бульбаш-ки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шикуються в текст, написаний шрифтом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Брайля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1031467" y="318553"/>
            <a:ext cx="940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000" b="1" dirty="0" smtClean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РОБОТ-ПРИБИРАЛЬНИК </a:t>
            </a:r>
            <a:r>
              <a:rPr lang="en-US" altLang="ru-RU" sz="4000" b="1" dirty="0" err="1" smtClean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Unibot</a:t>
            </a:r>
            <a:endParaRPr lang="uk-UA" altLang="ru-RU" sz="4000" b="1" dirty="0">
              <a:solidFill>
                <a:schemeClr val="tx1"/>
              </a:solidFill>
              <a:uFillTx/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643" y="1815699"/>
            <a:ext cx="3365647" cy="364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91050" y="1270978"/>
            <a:ext cx="5350784" cy="5272607"/>
          </a:xfrm>
        </p:spPr>
        <p:txBody>
          <a:bodyPr>
            <a:normAutofit/>
          </a:bodyPr>
          <a:lstStyle/>
          <a:p>
            <a:pPr marL="0" indent="534988">
              <a:lnSpc>
                <a:spcPct val="150000"/>
              </a:lnSpc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Це робот, який за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бажан-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ням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можна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перетворити на мобільну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камеру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відеоспос-тереження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також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кондеціо-нер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 очищає і зволожує повітря.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1031467" y="318553"/>
            <a:ext cx="940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000" b="1" dirty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ДІАГНОСТИЧНІ АПАРАТИ</a:t>
            </a: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660" y="1940249"/>
            <a:ext cx="4848240" cy="347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413534" y="1752600"/>
            <a:ext cx="4544695" cy="50577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Датчик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TytoHome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дає змогу вдома виміряти ритм серця, перевірити стан горла, легенів та інших внутрішніх органів – і автоматичного надіслати ці дані лікарю.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1031467" y="318553"/>
            <a:ext cx="940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uk-UA" sz="4000" b="1" dirty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OLED </a:t>
            </a:r>
            <a:r>
              <a:rPr lang="uk-UA" altLang="en-US" sz="4000" b="1" dirty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ТЕЛЕВІЗОРИ</a:t>
            </a: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2792" y="1540786"/>
            <a:ext cx="4544695" cy="382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10150" y="1518263"/>
            <a:ext cx="5353050" cy="555793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Samsung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продемонструє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QLED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технологію створення дисплеїв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LCD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котрі використовують як підсвічування світлодіоди не на рідких кристалах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LCD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а на основі квантових точок. Яскравість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такого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зображен-ня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 обіцяють 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перевершить усі очікування.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1031467" y="318553"/>
            <a:ext cx="940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HDR </a:t>
            </a:r>
            <a:r>
              <a:rPr lang="uk-UA" sz="4000" b="1" dirty="0">
                <a:solidFill>
                  <a:schemeClr val="tx1"/>
                </a:solidFill>
                <a:uFillTx/>
                <a:latin typeface="Batang" pitchFamily="18" charset="-127"/>
                <a:ea typeface="Batang" pitchFamily="18" charset="-127"/>
              </a:rPr>
              <a:t>ВІДЕО</a:t>
            </a: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808" y="1502743"/>
            <a:ext cx="4544695" cy="37547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79122" y="2149490"/>
            <a:ext cx="5977207" cy="3794110"/>
          </a:xfrm>
        </p:spPr>
        <p:txBody>
          <a:bodyPr>
            <a:noAutofit/>
          </a:bodyPr>
          <a:lstStyle/>
          <a:p>
            <a:pPr marL="173038" indent="276225" algn="just">
              <a:buNone/>
            </a:pPr>
            <a:r>
              <a:rPr lang="en-US" sz="3200" b="1" dirty="0" smtClean="0">
                <a:latin typeface="Batang" pitchFamily="18" charset="-127"/>
                <a:ea typeface="Batang" pitchFamily="18" charset="-127"/>
              </a:rPr>
              <a:t>HDR </a:t>
            </a:r>
            <a:r>
              <a:rPr lang="uk-UA" sz="3200" b="1" dirty="0" smtClean="0">
                <a:latin typeface="Batang" pitchFamily="18" charset="-127"/>
                <a:ea typeface="Batang" pitchFamily="18" charset="-127"/>
              </a:rPr>
              <a:t>ВІДЕО – </a:t>
            </a:r>
            <a:r>
              <a:rPr lang="uk-UA" sz="32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розширений динамічний діапазон. Принцип за яким працює людське око. </a:t>
            </a:r>
            <a:endParaRPr lang="uk-UA" sz="32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173038" indent="276225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Зображення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 такому екрані буде особливо яскравим 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деталізованим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особливо у сценах, де є яскраве світло і тіні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1031467" y="318553"/>
            <a:ext cx="940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atin typeface="Times New Roman" pitchFamily="18" charset="0"/>
                <a:cs typeface="Times New Roman" pitchFamily="18" charset="0"/>
              </a:rPr>
              <a:t>Genican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dirty="0">
              <a:solidFill>
                <a:schemeClr val="tx1"/>
              </a:solidFill>
              <a:uFillTx/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057" y="1720586"/>
            <a:ext cx="4544695" cy="3700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413534" y="1711986"/>
            <a:ext cx="4544695" cy="405169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Пристрій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Genican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може сканувати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на використаних упаковках продуктів, щоб автоматично складати список покупок для наступного походу в магазин.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 err="1" smtClean="0">
                <a:latin typeface="Batang" pitchFamily="18" charset="-127"/>
                <a:ea typeface="Batang" pitchFamily="18" charset="-127"/>
              </a:rPr>
              <a:t>Біохолодильники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7079" y="1727506"/>
            <a:ext cx="4709888" cy="5082387"/>
          </a:xfrm>
        </p:spPr>
        <p:txBody>
          <a:bodyPr>
            <a:normAutofit fontScale="92500" lnSpcReduction="20000"/>
          </a:bodyPr>
          <a:lstStyle/>
          <a:p>
            <a:pPr marL="0" indent="361950">
              <a:lnSpc>
                <a:spcPct val="110000"/>
              </a:lnSpc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Дизайнер запропонував концепцію холодильника, названого «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Robot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Refrigerator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», який охолоджує їжу за допомогою біополімерного гелю. У ньому немає полиць, відділень і дверей - просто вставляєте їжу в гель.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біохолодильник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5132" y="2301667"/>
            <a:ext cx="3587271" cy="3690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Комп'ютери</a:t>
            </a:r>
            <a:r>
              <a:rPr lang="ru-RU" b="1" dirty="0" smtClean="0"/>
              <a:t> </a:t>
            </a:r>
            <a:r>
              <a:rPr lang="ru-RU" b="1" dirty="0" err="1" smtClean="0"/>
              <a:t>майбутнього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4371" y="2317636"/>
            <a:ext cx="4544695" cy="4797552"/>
          </a:xfrm>
        </p:spPr>
        <p:txBody>
          <a:bodyPr/>
          <a:lstStyle/>
          <a:p>
            <a:r>
              <a:rPr lang="ru-RU" b="1" dirty="0" err="1" smtClean="0"/>
              <a:t>Вмонтовані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endParaRPr lang="ru-RU" b="1" dirty="0" smtClean="0"/>
          </a:p>
          <a:p>
            <a:r>
              <a:rPr lang="ru-RU" b="1" dirty="0" err="1" smtClean="0"/>
              <a:t>Управління</a:t>
            </a:r>
            <a:r>
              <a:rPr lang="ru-RU" b="1" dirty="0" smtClean="0"/>
              <a:t> через </a:t>
            </a:r>
            <a:r>
              <a:rPr lang="ru-RU" b="1" dirty="0" err="1" smtClean="0"/>
              <a:t>відчуття</a:t>
            </a:r>
            <a:r>
              <a:rPr lang="ru-RU" b="1" dirty="0" smtClean="0"/>
              <a:t> та жести</a:t>
            </a:r>
            <a:endParaRPr lang="ru-RU" dirty="0" smtClean="0"/>
          </a:p>
          <a:p>
            <a:r>
              <a:rPr lang="ru-RU" b="1" dirty="0" err="1" smtClean="0"/>
              <a:t>Техніка</a:t>
            </a:r>
            <a:r>
              <a:rPr lang="ru-RU" b="1" dirty="0" smtClean="0"/>
              <a:t> </a:t>
            </a:r>
            <a:r>
              <a:rPr lang="ru-RU" b="1" dirty="0" err="1" smtClean="0"/>
              <a:t>майбутнього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"</a:t>
            </a:r>
            <a:r>
              <a:rPr lang="ru-RU" b="1" dirty="0" err="1" smtClean="0"/>
              <a:t>спілкуватися</a:t>
            </a:r>
            <a:r>
              <a:rPr lang="ru-RU" b="1" dirty="0" smtClean="0"/>
              <a:t>" </a:t>
            </a:r>
            <a:r>
              <a:rPr lang="ru-RU" b="1" dirty="0" err="1" smtClean="0"/>
              <a:t>між</a:t>
            </a:r>
            <a:r>
              <a:rPr lang="ru-RU" b="1" dirty="0" smtClean="0"/>
              <a:t> собою</a:t>
            </a:r>
          </a:p>
          <a:p>
            <a:r>
              <a:rPr lang="ru-RU" b="1" dirty="0" smtClean="0"/>
              <a:t>Коли </a:t>
            </a:r>
            <a:r>
              <a:rPr lang="ru-RU" b="1" dirty="0" err="1" smtClean="0"/>
              <a:t>речі</a:t>
            </a:r>
            <a:r>
              <a:rPr lang="ru-RU" b="1" dirty="0" smtClean="0"/>
              <a:t> </a:t>
            </a:r>
            <a:r>
              <a:rPr lang="ru-RU" b="1" dirty="0" err="1" smtClean="0"/>
              <a:t>вчаться</a:t>
            </a:r>
            <a:r>
              <a:rPr lang="ru-RU" b="1" dirty="0" smtClean="0"/>
              <a:t> </a:t>
            </a:r>
            <a:r>
              <a:rPr lang="ru-RU" b="1" dirty="0" err="1" smtClean="0"/>
              <a:t>говорити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Комп'ютери ставатимуть дедалі непомітнішими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62151"/>
            <a:ext cx="3723481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офесор Йєніхен і диво-олівець">
            <a:hlinkClick r:id="rId2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04494"/>
            <a:ext cx="3670300" cy="22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280</Words>
  <Application>WPS Presentation</Application>
  <PresentationFormat>Произвольный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МАЙБУТНЄ КОМП'ЮТЕРНОЇ ІНДУСТРІЇ</vt:lpstr>
      <vt:lpstr>Слайд 2</vt:lpstr>
      <vt:lpstr>Слайд 3</vt:lpstr>
      <vt:lpstr>Слайд 4</vt:lpstr>
      <vt:lpstr>Слайд 5</vt:lpstr>
      <vt:lpstr>Слайд 6</vt:lpstr>
      <vt:lpstr>Слайд 7</vt:lpstr>
      <vt:lpstr>Біохолодильники</vt:lpstr>
      <vt:lpstr>Комп'ютери майбутнього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МАЙБУТНЬОГО</dc:title>
  <dc:creator>vital</dc:creator>
  <cp:lastModifiedBy>Grey Wolf</cp:lastModifiedBy>
  <cp:revision>50</cp:revision>
  <dcterms:created xsi:type="dcterms:W3CDTF">2017-12-26T11:34:04Z</dcterms:created>
  <dcterms:modified xsi:type="dcterms:W3CDTF">2018-01-10T13:27:49Z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1049-10.2.0.5978</vt:lpwstr>
  </property>
</Properties>
</file>