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941DB72-0C10-4536-91C2-A0407D5BB982}">
          <p14:sldIdLst>
            <p14:sldId id="256"/>
            <p14:sldId id="257"/>
            <p14:sldId id="258"/>
            <p14:sldId id="259"/>
            <p14:sldId id="260"/>
            <p14:sldId id="267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6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5517232"/>
            <a:ext cx="6400800" cy="1080120"/>
          </a:xfrm>
        </p:spPr>
        <p:txBody>
          <a:bodyPr>
            <a:noAutofit/>
          </a:bodyPr>
          <a:lstStyle/>
          <a:p>
            <a:r>
              <a:rPr lang="en-US" sz="7200" b="1" i="1" dirty="0" smtClean="0">
                <a:solidFill>
                  <a:schemeClr val="tx1"/>
                </a:solidFill>
                <a:latin typeface="Algerian" pitchFamily="82" charset="0"/>
              </a:rPr>
              <a:t>BOTOX </a:t>
            </a:r>
            <a:endParaRPr lang="ru-RU" sz="7200" b="1" i="1" dirty="0">
              <a:solidFill>
                <a:schemeClr val="tx1"/>
              </a:solidFill>
              <a:latin typeface="Isabella-Decor" pitchFamily="82" charset="0"/>
            </a:endParaRPr>
          </a:p>
        </p:txBody>
      </p:sp>
      <p:pic>
        <p:nvPicPr>
          <p:cNvPr id="1027" name="Picture 3" descr="C:\Documents and Settings\Loner\Рабочий стол\фото ботокс\botox-dlya-volossy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552728" cy="5373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8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oner\Рабочий стол\фото ботокс\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032447" cy="4392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Loner\Рабочий стол\фото ботокс\140e4afcb5d897a70d006c156e8880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4608513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89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Проведення семінару ТМ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ARTEGO 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знайомство з процедурою Ботокс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2" t="8299"/>
          <a:stretch/>
        </p:blipFill>
        <p:spPr bwMode="auto">
          <a:xfrm>
            <a:off x="251520" y="1628800"/>
            <a:ext cx="3672408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Documents and Settings\Loner\Рабочий стол\фото ботокс\P80105-1223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4320480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Autofit/>
          </a:bodyPr>
          <a:lstStyle/>
          <a:p>
            <a:r>
              <a:rPr lang="uk-UA" sz="8000" b="1" i="1" dirty="0" smtClean="0">
                <a:latin typeface="Times New Roman" pitchFamily="18" charset="0"/>
                <a:cs typeface="Times New Roman" pitchFamily="18" charset="0"/>
              </a:rPr>
              <a:t>Дякую за увагу!!!</a:t>
            </a:r>
            <a:endParaRPr lang="ru-RU" sz="8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25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012160" y="0"/>
            <a:ext cx="3131840" cy="6237312"/>
          </a:xfrm>
        </p:spPr>
        <p:txBody>
          <a:bodyPr>
            <a:noAutofit/>
          </a:bodyPr>
          <a:lstStyle/>
          <a:p>
            <a:pPr algn="l"/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Ботокс для волосся</a:t>
            </a:r>
            <a:r>
              <a:rPr lang="uk-UA" sz="3600" i="1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uk-UA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 сучасний б’юті-препарат, до складу якого входять </a:t>
            </a:r>
            <a:r>
              <a:rPr lang="uk-UA" sz="3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амінокислоти</a:t>
            </a:r>
            <a:r>
              <a:rPr lang="uk-UA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ботулотоксин, білки і вітаміни</a:t>
            </a:r>
            <a:r>
              <a:rPr lang="uk-UA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613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0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416824" cy="1988840"/>
          </a:xfrm>
        </p:spPr>
        <p:txBody>
          <a:bodyPr>
            <a:noAutofit/>
          </a:bodyPr>
          <a:lstStyle/>
          <a:p>
            <a:pPr algn="l"/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До складу ботокса </a:t>
            </a:r>
            <a:r>
              <a:rPr lang="uk-UA" sz="3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входить не що інше як </a:t>
            </a:r>
            <a:r>
              <a:rPr lang="uk-UA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нейротоксинний білок — </a:t>
            </a:r>
            <a:r>
              <a:rPr lang="uk-UA" sz="3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ботулотоксин.</a:t>
            </a:r>
            <a:r>
              <a:rPr lang="uk-UA" sz="3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Loner\Рабочий стол\фото ботокс\1280px-Botulinumtoxin_surface_3BT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6768752" cy="4680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13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3923928" cy="6106690"/>
          </a:xfrm>
        </p:spPr>
        <p:txBody>
          <a:bodyPr>
            <a:normAutofit/>
          </a:bodyPr>
          <a:lstStyle/>
          <a:p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Ботулоксин</a:t>
            </a:r>
            <a:r>
              <a:rPr lang="uk-UA" sz="3600" i="1" dirty="0">
                <a:latin typeface="Times New Roman" pitchFamily="18" charset="0"/>
                <a:cs typeface="Times New Roman" pitchFamily="18" charset="0"/>
              </a:rPr>
              <a:t> — одне з найбільш складних білкових з'єднань, яке синтезується живими мікроорганізмами</a:t>
            </a:r>
            <a:r>
              <a:rPr lang="uk-UA" sz="3600" dirty="0"/>
              <a:t>.</a:t>
            </a:r>
            <a:endParaRPr lang="ru-RU" sz="3600" dirty="0"/>
          </a:p>
        </p:txBody>
      </p:sp>
      <p:pic>
        <p:nvPicPr>
          <p:cNvPr id="4098" name="Picture 2" descr="C:\Documents and Settings\Loner\Рабочий стол\фото ботокс\73ec9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4664"/>
            <a:ext cx="51125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3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9472"/>
            <a:ext cx="3960440" cy="6838528"/>
          </a:xfrm>
        </p:spPr>
        <p:txBody>
          <a:bodyPr>
            <a:noAutofit/>
          </a:bodyPr>
          <a:lstStyle/>
          <a:p>
            <a:pPr fontAlgn="base"/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Виробники препаратів гарантують: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здорове </a:t>
            </a:r>
            <a:r>
              <a:rPr lang="uk-UA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слухняне </a:t>
            </a:r>
            <a:r>
              <a:rPr lang="uk-UA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волосся;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позбавлення </a:t>
            </a:r>
            <a:r>
              <a:rPr lang="uk-UA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 посічених </a:t>
            </a:r>
            <a:r>
              <a:rPr lang="uk-UA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кінчиків;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об'єм </a:t>
            </a:r>
            <a:r>
              <a:rPr lang="uk-UA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 коренів та легке </a:t>
            </a:r>
            <a:r>
              <a:rPr lang="uk-UA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укладання;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зміцнення </a:t>
            </a:r>
            <a:r>
              <a:rPr lang="uk-UA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волосяних </a:t>
            </a:r>
            <a:r>
              <a:rPr lang="uk-UA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фолікул;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запобігання </a:t>
            </a:r>
            <a:r>
              <a:rPr lang="uk-UA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випаданню </a:t>
            </a:r>
            <a:r>
              <a:rPr lang="uk-UA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волосся;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посилений ріст.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248471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0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Склад сиворотки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BOTOX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Loner\Рабочий стол\фото ботокс\S80104-20570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57" t="43437" r="38920" b="1"/>
          <a:stretch/>
        </p:blipFill>
        <p:spPr bwMode="auto">
          <a:xfrm>
            <a:off x="179512" y="1988840"/>
            <a:ext cx="3816424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1268760"/>
            <a:ext cx="41764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-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Вітамін А, стимулює    ріст волосся;</a:t>
            </a:r>
          </a:p>
          <a:p>
            <a:pPr marL="285750" indent="-285750" algn="just">
              <a:buFontTx/>
              <a:buChar char="-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Вітамін С, дарує локонам шовковистість і блиск;</a:t>
            </a:r>
          </a:p>
          <a:p>
            <a:pPr marL="285750" indent="-285750" algn="just">
              <a:buFontTx/>
              <a:buChar char="-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Вітамін Е, живить шкіру голови киснем;</a:t>
            </a:r>
          </a:p>
          <a:p>
            <a:pPr marL="285750" indent="-285750" algn="just">
              <a:buFontTx/>
              <a:buChar char="-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Кератин, відновлює структуру волосся;</a:t>
            </a:r>
          </a:p>
          <a:p>
            <a:pPr marL="285750" indent="-285750" algn="just">
              <a:buFontTx/>
              <a:buChar char="-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Еластин, випрямляє локони і забезпечує легкість укладання</a:t>
            </a:r>
            <a:r>
              <a:rPr lang="uk-UA" sz="2800" i="1" dirty="0" smtClean="0"/>
              <a:t>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425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4680" cy="2362274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І етап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: миття волосся спеціальним очищувальним шампунем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0" t="14648" r="27839" b="12620"/>
          <a:stretch/>
        </p:blipFill>
        <p:spPr bwMode="auto">
          <a:xfrm>
            <a:off x="323528" y="2780928"/>
            <a:ext cx="3600400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Documents and Settings\Loner\Рабочий стол\фото ботокс\botoks-dlia-volos-kakoi-kupit-kak-ispolzov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788024" y="3041576"/>
            <a:ext cx="3960440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6136" y="70198"/>
            <a:ext cx="2448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ІІ етап: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нанесення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препарату за допомогою шприців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7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oner\Рабочий стол\фото ботокс\S80104-19354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6" t="12122" r="43750" b="19186"/>
          <a:stretch/>
        </p:blipFill>
        <p:spPr bwMode="auto">
          <a:xfrm>
            <a:off x="467544" y="2276872"/>
            <a:ext cx="2520280" cy="2980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Loner\Рабочий стол\фото ботокс\imag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958" y="1252175"/>
            <a:ext cx="3168352" cy="2680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Loner\Рабочий стол\фото ботокс\S80104-1936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4" r="7481" b="8294"/>
          <a:stretch/>
        </p:blipFill>
        <p:spPr bwMode="auto">
          <a:xfrm>
            <a:off x="5924550" y="4221088"/>
            <a:ext cx="2607890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26241"/>
            <a:ext cx="23042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ІІІ етап: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створення парового ефекту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4958" y="175379"/>
            <a:ext cx="4149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етап: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змивання препарату.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81958" y="4221088"/>
            <a:ext cx="24425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uk-UA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етап: </a:t>
            </a:r>
            <a:r>
              <a:rPr lang="uk-UA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випрямлення волосся </a:t>
            </a:r>
            <a:r>
              <a:rPr lang="uk-UA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праскою.</a:t>
            </a:r>
            <a:endParaRPr lang="ru-RU" sz="3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36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Результат до і після процедури: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2" b="18756"/>
          <a:stretch/>
        </p:blipFill>
        <p:spPr bwMode="auto">
          <a:xfrm>
            <a:off x="2051720" y="1196752"/>
            <a:ext cx="5040560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Documents and Settings\Loner\Рабочий стол\фото ботокс\botox-dlya-volossya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01008"/>
            <a:ext cx="5832648" cy="3288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88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133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Ботокс для волосся — це сучасний б’юті-препарат, до складу якого входять амінокислоти, ботулотоксин, білки і вітаміни.</vt:lpstr>
      <vt:lpstr>До складу ботокса входить не що інше як нейротоксинний білок — ботулотоксин. </vt:lpstr>
      <vt:lpstr>Ботулоксин — одне з найбільш складних білкових з'єднань, яке синтезується живими мікроорганізмами.</vt:lpstr>
      <vt:lpstr>Виробники препаратів гарантують: - здорове та слухняне волосся; - позбавлення від посічених кінчиків; - об'єм від коренів та легке укладання; - зміцнення волосяних фолікул; - запобігання випаданню волосся; - посилений ріст. </vt:lpstr>
      <vt:lpstr>Склад сиворотки BOTOX</vt:lpstr>
      <vt:lpstr>І етап: миття волосся спеціальним очищувальним шампунем</vt:lpstr>
      <vt:lpstr>Презентация PowerPoint</vt:lpstr>
      <vt:lpstr>Результат до і після процедури:</vt:lpstr>
      <vt:lpstr>Презентация PowerPoint</vt:lpstr>
      <vt:lpstr>Проведення семінару ТМ ARTEGO знайомство з процедурою Ботокс</vt:lpstr>
      <vt:lpstr>Дякую за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Loner-XP</cp:lastModifiedBy>
  <cp:revision>8</cp:revision>
  <dcterms:modified xsi:type="dcterms:W3CDTF">2018-01-11T05:29:48Z</dcterms:modified>
</cp:coreProperties>
</file>