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9" r:id="rId4"/>
    <p:sldId id="261" r:id="rId5"/>
    <p:sldId id="262" r:id="rId6"/>
    <p:sldId id="264" r:id="rId7"/>
    <p:sldId id="267" r:id="rId8"/>
    <p:sldId id="265" r:id="rId9"/>
    <p:sldId id="266" r:id="rId10"/>
    <p:sldId id="268" r:id="rId11"/>
    <p:sldId id="269" r:id="rId12"/>
    <p:sldId id="274" r:id="rId13"/>
    <p:sldId id="270" r:id="rId14"/>
    <p:sldId id="271" r:id="rId15"/>
    <p:sldId id="275" r:id="rId16"/>
    <p:sldId id="272" r:id="rId17"/>
    <p:sldId id="273" r:id="rId1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CC0099"/>
    <a:srgbClr val="745800"/>
    <a:srgbClr val="FEF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03" autoAdjust="0"/>
  </p:normalViewPr>
  <p:slideViewPr>
    <p:cSldViewPr>
      <p:cViewPr varScale="1">
        <p:scale>
          <a:sx n="104" d="100"/>
          <a:sy n="104" d="100"/>
        </p:scale>
        <p:origin x="-1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7023CE-F7E1-4FC5-8675-2036E25DD4BD}" type="doc">
      <dgm:prSet loTypeId="urn:microsoft.com/office/officeart/2005/8/layout/vProcess5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EA56195F-2D27-4978-8C35-2245EB4C395F}">
      <dgm:prSet phldrT="[Текст]"/>
      <dgm:spPr>
        <a:solidFill>
          <a:srgbClr val="00B0F0"/>
        </a:solidFill>
      </dgm:spPr>
      <dgm:t>
        <a:bodyPr/>
        <a:lstStyle/>
        <a:p>
          <a:pPr algn="r"/>
          <a:r>
            <a:rPr lang="uk-UA" b="1" baseline="0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rPr>
            <a:t>ОРГАНІЗАЦІЯ  НА БАЗІ ЦЕНТРУ ДИФЕРЕНЦІЙНИХ МОВНИХ КУРСІВ ІЗ ВИВЧЕННЯ АНГЛІЙСЬКОЇ МОВИ  ПЕДАГОГІЧНИМИ ПРАЦІВНИКАМИ </a:t>
          </a:r>
          <a:endParaRPr lang="uk-UA" b="1" baseline="0" dirty="0"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Book" panose="020B0503020102020204" pitchFamily="34" charset="0"/>
          </a:endParaRPr>
        </a:p>
      </dgm:t>
    </dgm:pt>
    <dgm:pt modelId="{764457DA-1A6E-4F9D-A203-DE195051FA73}" type="parTrans" cxnId="{F3DAC155-4DA3-40D9-B871-4E47F98128CE}">
      <dgm:prSet/>
      <dgm:spPr/>
      <dgm:t>
        <a:bodyPr/>
        <a:lstStyle/>
        <a:p>
          <a:endParaRPr lang="uk-UA"/>
        </a:p>
      </dgm:t>
    </dgm:pt>
    <dgm:pt modelId="{0D8A70D7-8F90-4292-AF58-BA9436CAE55C}" type="sibTrans" cxnId="{F3DAC155-4DA3-40D9-B871-4E47F98128CE}">
      <dgm:prSet/>
      <dgm:spPr/>
      <dgm:t>
        <a:bodyPr/>
        <a:lstStyle/>
        <a:p>
          <a:endParaRPr lang="uk-UA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C4AD03E8-3369-420B-B38E-1442C59E4D3F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r"/>
          <a:r>
            <a:rPr lang="uk-UA" sz="18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rPr>
            <a:t>ПРОВЕДЕННЯ ФАХОВИХ КОНКУРСІВ, ОЛІМПІАД ТА ІНШИХ ЗМАГАНЬ З АНГЛІЙСЬКОЇ МОВИ СЕРЕД ПЕДАГОГІЧНИХ ПРАЦІВНИКІВ, УЧНІВ</a:t>
          </a:r>
          <a:endParaRPr lang="uk-UA" sz="1800" b="1" dirty="0"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Book" panose="020B0503020102020204" pitchFamily="34" charset="0"/>
          </a:endParaRPr>
        </a:p>
      </dgm:t>
    </dgm:pt>
    <dgm:pt modelId="{B61ED435-C21C-4367-A8DA-FDC4D6FD1D00}" type="parTrans" cxnId="{12AD9A1E-0217-4CE8-81A0-7712A99767CB}">
      <dgm:prSet/>
      <dgm:spPr/>
      <dgm:t>
        <a:bodyPr/>
        <a:lstStyle/>
        <a:p>
          <a:endParaRPr lang="uk-UA"/>
        </a:p>
      </dgm:t>
    </dgm:pt>
    <dgm:pt modelId="{CF5E3F41-7A2B-4DB9-B72B-90832F14E91B}" type="sibTrans" cxnId="{12AD9A1E-0217-4CE8-81A0-7712A99767CB}">
      <dgm:prSet/>
      <dgm:spPr/>
      <dgm:t>
        <a:bodyPr/>
        <a:lstStyle/>
        <a:p>
          <a:endParaRPr lang="uk-UA"/>
        </a:p>
      </dgm:t>
    </dgm:pt>
    <dgm:pt modelId="{FB44DE11-6AC3-41EB-BA61-2131D23699D8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pPr algn="r"/>
          <a:r>
            <a:rPr lang="uk-UA" sz="18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rPr>
            <a:t>РОЗВИВАТИ УМІННЯ ВІЛЬНО СПІЛКУВАТИСЬ У РІЗНИХ  СИТУАЦІЯХ, ФОРМУВАТИ ВЛАСНУ ДУМКУ, РОЗУМІТИ ІНШИХ ЛЮДЕЙ, ЗНАХОДИТИ СПІЛЬНУ МОВУ З НИМИ</a:t>
          </a:r>
          <a:endParaRPr lang="uk-UA" sz="1800" b="1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Book" panose="020B0503020102020204" pitchFamily="34" charset="0"/>
          </a:endParaRPr>
        </a:p>
      </dgm:t>
    </dgm:pt>
    <dgm:pt modelId="{AC18C50F-A238-4756-A64B-0B065A860D08}" type="parTrans" cxnId="{13EB8318-5EDD-4A15-AFD3-4E9BB257E7D0}">
      <dgm:prSet/>
      <dgm:spPr/>
      <dgm:t>
        <a:bodyPr/>
        <a:lstStyle/>
        <a:p>
          <a:endParaRPr lang="uk-UA"/>
        </a:p>
      </dgm:t>
    </dgm:pt>
    <dgm:pt modelId="{DB101349-94B4-4265-AB38-3DA01209D174}" type="sibTrans" cxnId="{13EB8318-5EDD-4A15-AFD3-4E9BB257E7D0}">
      <dgm:prSet/>
      <dgm:spPr/>
      <dgm:t>
        <a:bodyPr/>
        <a:lstStyle/>
        <a:p>
          <a:endParaRPr lang="uk-UA"/>
        </a:p>
      </dgm:t>
    </dgm:pt>
    <dgm:pt modelId="{8349D247-4B97-4EBF-97AA-AFF2E4811E14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r"/>
          <a:r>
            <a:rPr lang="uk-UA" sz="18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rPr>
            <a:t>ФОРМУВАННЯ ГУМАНІСТИЧНОГО СВІТОГЛЯДУ, МОРАЛЬНИХ І ЕСТЕТИЧНИХ ЦІННОСТЕЙ, ОСОБИСТІСНІ РИСИ ГРОМАДЯНИНА УКРАЇНИ, ЯКИЙ СПРИЙМАЄ І ПОДІЛЯЄ НАЦІОНАЛЬНІ ТА ЗАГАЛЬНОЛЮДСЬКІ ЦІННОСТІ, ВІДЧУВАЄ СВОЮ ПРИНАЛЕЖНІСТЬ ДО ЄВРОПЕЙСЬКОЇ СПІЛЬНОТИ</a:t>
          </a:r>
          <a:endParaRPr lang="uk-UA" sz="1800" b="1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Book" panose="020B0503020102020204" pitchFamily="34" charset="0"/>
          </a:endParaRPr>
        </a:p>
      </dgm:t>
    </dgm:pt>
    <dgm:pt modelId="{C11AA041-0591-427B-82E9-3DBA8AEF4F07}" type="parTrans" cxnId="{61D9EA03-8D8E-47E6-A2D2-8EEFAF9ABB99}">
      <dgm:prSet/>
      <dgm:spPr/>
      <dgm:t>
        <a:bodyPr/>
        <a:lstStyle/>
        <a:p>
          <a:endParaRPr lang="uk-UA"/>
        </a:p>
      </dgm:t>
    </dgm:pt>
    <dgm:pt modelId="{32F31C70-D2A7-4A3F-BAD8-615A2F41F09A}" type="sibTrans" cxnId="{61D9EA03-8D8E-47E6-A2D2-8EEFAF9ABB99}">
      <dgm:prSet/>
      <dgm:spPr/>
      <dgm:t>
        <a:bodyPr/>
        <a:lstStyle/>
        <a:p>
          <a:endParaRPr lang="uk-UA"/>
        </a:p>
      </dgm:t>
    </dgm:pt>
    <dgm:pt modelId="{3BD5283E-531C-4E75-8497-D30ED1556F5D}" type="pres">
      <dgm:prSet presAssocID="{937023CE-F7E1-4FC5-8675-2036E25DD4B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D90342A-7445-4B8F-AFC5-8B780D015389}" type="pres">
      <dgm:prSet presAssocID="{937023CE-F7E1-4FC5-8675-2036E25DD4BD}" presName="dummyMaxCanvas" presStyleCnt="0">
        <dgm:presLayoutVars/>
      </dgm:prSet>
      <dgm:spPr/>
    </dgm:pt>
    <dgm:pt modelId="{A35ADBE3-A86B-4C45-8C0C-8629819E0EEE}" type="pres">
      <dgm:prSet presAssocID="{937023CE-F7E1-4FC5-8675-2036E25DD4BD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3402DA-E460-46D0-94C5-D2A608977155}" type="pres">
      <dgm:prSet presAssocID="{937023CE-F7E1-4FC5-8675-2036E25DD4BD}" presName="FourNodes_2" presStyleLbl="node1" presStyleIdx="1" presStyleCnt="4" custLinFactNeighborX="399" custLinFactNeighborY="-1325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6C3C2F2-F889-49E3-8F0A-2964B190481A}" type="pres">
      <dgm:prSet presAssocID="{937023CE-F7E1-4FC5-8675-2036E25DD4BD}" presName="FourNodes_3" presStyleLbl="node1" presStyleIdx="2" presStyleCnt="4" custScaleY="134414" custLinFactNeighborX="-66" custLinFactNeighborY="-929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AAD1A70-6CBE-4958-9179-FC37CDC52656}" type="pres">
      <dgm:prSet presAssocID="{937023CE-F7E1-4FC5-8675-2036E25DD4BD}" presName="FourNodes_4" presStyleLbl="node1" presStyleIdx="3" presStyleCnt="4" custLinFactNeighborX="106" custLinFactNeighborY="-696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EEB41B3-417D-4DB5-8C32-BB4E4926FFA4}" type="pres">
      <dgm:prSet presAssocID="{937023CE-F7E1-4FC5-8675-2036E25DD4BD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1AECE0C-43CA-4EF5-9815-F8B3BFD58E68}" type="pres">
      <dgm:prSet presAssocID="{937023CE-F7E1-4FC5-8675-2036E25DD4BD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F605D5C-B6EC-417A-8555-BDC980B55719}" type="pres">
      <dgm:prSet presAssocID="{937023CE-F7E1-4FC5-8675-2036E25DD4BD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0AD84EA-1ACB-493F-BD0B-AE679A8A75B0}" type="pres">
      <dgm:prSet presAssocID="{937023CE-F7E1-4FC5-8675-2036E25DD4BD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E2DA08C-1B72-4D34-9DDF-FFED520B5606}" type="pres">
      <dgm:prSet presAssocID="{937023CE-F7E1-4FC5-8675-2036E25DD4BD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C4ACCF5-AEFC-4CD9-854A-622B8CE81D00}" type="pres">
      <dgm:prSet presAssocID="{937023CE-F7E1-4FC5-8675-2036E25DD4BD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4672BB5-FCBD-4FED-BE51-2F638DB4E96D}" type="pres">
      <dgm:prSet presAssocID="{937023CE-F7E1-4FC5-8675-2036E25DD4BD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D448BEF-0920-403A-A4EE-75E70AB058E8}" type="presOf" srcId="{C4AD03E8-3369-420B-B38E-1442C59E4D3F}" destId="{4E2DA08C-1B72-4D34-9DDF-FFED520B5606}" srcOrd="1" destOrd="0" presId="urn:microsoft.com/office/officeart/2005/8/layout/vProcess5"/>
    <dgm:cxn modelId="{F3DAC155-4DA3-40D9-B871-4E47F98128CE}" srcId="{937023CE-F7E1-4FC5-8675-2036E25DD4BD}" destId="{EA56195F-2D27-4978-8C35-2245EB4C395F}" srcOrd="0" destOrd="0" parTransId="{764457DA-1A6E-4F9D-A203-DE195051FA73}" sibTransId="{0D8A70D7-8F90-4292-AF58-BA9436CAE55C}"/>
    <dgm:cxn modelId="{E34F47C0-008C-43A5-9347-378CA4A54213}" type="presOf" srcId="{FB44DE11-6AC3-41EB-BA61-2131D23699D8}" destId="{0AAD1A70-6CBE-4958-9179-FC37CDC52656}" srcOrd="0" destOrd="0" presId="urn:microsoft.com/office/officeart/2005/8/layout/vProcess5"/>
    <dgm:cxn modelId="{65881DCD-939B-4014-8085-9A6F06516460}" type="presOf" srcId="{8349D247-4B97-4EBF-97AA-AFF2E4811E14}" destId="{9C4ACCF5-AEFC-4CD9-854A-622B8CE81D00}" srcOrd="1" destOrd="0" presId="urn:microsoft.com/office/officeart/2005/8/layout/vProcess5"/>
    <dgm:cxn modelId="{12AD9A1E-0217-4CE8-81A0-7712A99767CB}" srcId="{937023CE-F7E1-4FC5-8675-2036E25DD4BD}" destId="{C4AD03E8-3369-420B-B38E-1442C59E4D3F}" srcOrd="1" destOrd="0" parTransId="{B61ED435-C21C-4367-A8DA-FDC4D6FD1D00}" sibTransId="{CF5E3F41-7A2B-4DB9-B72B-90832F14E91B}"/>
    <dgm:cxn modelId="{61D9EA03-8D8E-47E6-A2D2-8EEFAF9ABB99}" srcId="{937023CE-F7E1-4FC5-8675-2036E25DD4BD}" destId="{8349D247-4B97-4EBF-97AA-AFF2E4811E14}" srcOrd="2" destOrd="0" parTransId="{C11AA041-0591-427B-82E9-3DBA8AEF4F07}" sibTransId="{32F31C70-D2A7-4A3F-BAD8-615A2F41F09A}"/>
    <dgm:cxn modelId="{096A446A-F084-4C12-BFC1-B5DDE21BD0F2}" type="presOf" srcId="{937023CE-F7E1-4FC5-8675-2036E25DD4BD}" destId="{3BD5283E-531C-4E75-8497-D30ED1556F5D}" srcOrd="0" destOrd="0" presId="urn:microsoft.com/office/officeart/2005/8/layout/vProcess5"/>
    <dgm:cxn modelId="{6BC74AE7-9D15-44FE-801E-BEA6C4743020}" type="presOf" srcId="{0D8A70D7-8F90-4292-AF58-BA9436CAE55C}" destId="{7EEB41B3-417D-4DB5-8C32-BB4E4926FFA4}" srcOrd="0" destOrd="0" presId="urn:microsoft.com/office/officeart/2005/8/layout/vProcess5"/>
    <dgm:cxn modelId="{7C2607ED-F97F-4144-AA28-A3676D7CC0AC}" type="presOf" srcId="{FB44DE11-6AC3-41EB-BA61-2131D23699D8}" destId="{F4672BB5-FCBD-4FED-BE51-2F638DB4E96D}" srcOrd="1" destOrd="0" presId="urn:microsoft.com/office/officeart/2005/8/layout/vProcess5"/>
    <dgm:cxn modelId="{2EF3C0F1-63E4-47C6-8BF1-FC7744E71926}" type="presOf" srcId="{8349D247-4B97-4EBF-97AA-AFF2E4811E14}" destId="{26C3C2F2-F889-49E3-8F0A-2964B190481A}" srcOrd="0" destOrd="0" presId="urn:microsoft.com/office/officeart/2005/8/layout/vProcess5"/>
    <dgm:cxn modelId="{CBB56816-1FBC-4984-AA23-77FD09397059}" type="presOf" srcId="{C4AD03E8-3369-420B-B38E-1442C59E4D3F}" destId="{8E3402DA-E460-46D0-94C5-D2A608977155}" srcOrd="0" destOrd="0" presId="urn:microsoft.com/office/officeart/2005/8/layout/vProcess5"/>
    <dgm:cxn modelId="{CEF8E7F9-A0B9-49B9-BC47-16DBC018E40B}" type="presOf" srcId="{EA56195F-2D27-4978-8C35-2245EB4C395F}" destId="{60AD84EA-1ACB-493F-BD0B-AE679A8A75B0}" srcOrd="1" destOrd="0" presId="urn:microsoft.com/office/officeart/2005/8/layout/vProcess5"/>
    <dgm:cxn modelId="{13EB8318-5EDD-4A15-AFD3-4E9BB257E7D0}" srcId="{937023CE-F7E1-4FC5-8675-2036E25DD4BD}" destId="{FB44DE11-6AC3-41EB-BA61-2131D23699D8}" srcOrd="3" destOrd="0" parTransId="{AC18C50F-A238-4756-A64B-0B065A860D08}" sibTransId="{DB101349-94B4-4265-AB38-3DA01209D174}"/>
    <dgm:cxn modelId="{1F170FB2-86C6-4EAA-B9A5-A647057094C7}" type="presOf" srcId="{CF5E3F41-7A2B-4DB9-B72B-90832F14E91B}" destId="{D1AECE0C-43CA-4EF5-9815-F8B3BFD58E68}" srcOrd="0" destOrd="0" presId="urn:microsoft.com/office/officeart/2005/8/layout/vProcess5"/>
    <dgm:cxn modelId="{0BC01834-62C0-4B61-9854-ABA463807059}" type="presOf" srcId="{32F31C70-D2A7-4A3F-BAD8-615A2F41F09A}" destId="{0F605D5C-B6EC-417A-8555-BDC980B55719}" srcOrd="0" destOrd="0" presId="urn:microsoft.com/office/officeart/2005/8/layout/vProcess5"/>
    <dgm:cxn modelId="{BFD9D839-56DC-4C5D-86CD-619E3941F69F}" type="presOf" srcId="{EA56195F-2D27-4978-8C35-2245EB4C395F}" destId="{A35ADBE3-A86B-4C45-8C0C-8629819E0EEE}" srcOrd="0" destOrd="0" presId="urn:microsoft.com/office/officeart/2005/8/layout/vProcess5"/>
    <dgm:cxn modelId="{E8E0AC43-AC5B-4A23-89B1-AF2593A8C59F}" type="presParOf" srcId="{3BD5283E-531C-4E75-8497-D30ED1556F5D}" destId="{7D90342A-7445-4B8F-AFC5-8B780D015389}" srcOrd="0" destOrd="0" presId="urn:microsoft.com/office/officeart/2005/8/layout/vProcess5"/>
    <dgm:cxn modelId="{B274009E-0BE0-485C-AB25-F6F11A91F089}" type="presParOf" srcId="{3BD5283E-531C-4E75-8497-D30ED1556F5D}" destId="{A35ADBE3-A86B-4C45-8C0C-8629819E0EEE}" srcOrd="1" destOrd="0" presId="urn:microsoft.com/office/officeart/2005/8/layout/vProcess5"/>
    <dgm:cxn modelId="{17967E1E-9EC2-4FC9-80BD-6C25BD39E5EB}" type="presParOf" srcId="{3BD5283E-531C-4E75-8497-D30ED1556F5D}" destId="{8E3402DA-E460-46D0-94C5-D2A608977155}" srcOrd="2" destOrd="0" presId="urn:microsoft.com/office/officeart/2005/8/layout/vProcess5"/>
    <dgm:cxn modelId="{7935178C-5930-4969-96EC-B9AD2B191122}" type="presParOf" srcId="{3BD5283E-531C-4E75-8497-D30ED1556F5D}" destId="{26C3C2F2-F889-49E3-8F0A-2964B190481A}" srcOrd="3" destOrd="0" presId="urn:microsoft.com/office/officeart/2005/8/layout/vProcess5"/>
    <dgm:cxn modelId="{9397B335-939A-4EB1-BBD4-A87320846B17}" type="presParOf" srcId="{3BD5283E-531C-4E75-8497-D30ED1556F5D}" destId="{0AAD1A70-6CBE-4958-9179-FC37CDC52656}" srcOrd="4" destOrd="0" presId="urn:microsoft.com/office/officeart/2005/8/layout/vProcess5"/>
    <dgm:cxn modelId="{C33F5A6D-866C-4830-81BC-95AB58552342}" type="presParOf" srcId="{3BD5283E-531C-4E75-8497-D30ED1556F5D}" destId="{7EEB41B3-417D-4DB5-8C32-BB4E4926FFA4}" srcOrd="5" destOrd="0" presId="urn:microsoft.com/office/officeart/2005/8/layout/vProcess5"/>
    <dgm:cxn modelId="{EDA727D4-8C0D-4E29-AE19-5278399BE9F5}" type="presParOf" srcId="{3BD5283E-531C-4E75-8497-D30ED1556F5D}" destId="{D1AECE0C-43CA-4EF5-9815-F8B3BFD58E68}" srcOrd="6" destOrd="0" presId="urn:microsoft.com/office/officeart/2005/8/layout/vProcess5"/>
    <dgm:cxn modelId="{FC28FB15-9C2F-458F-B490-261131E231E8}" type="presParOf" srcId="{3BD5283E-531C-4E75-8497-D30ED1556F5D}" destId="{0F605D5C-B6EC-417A-8555-BDC980B55719}" srcOrd="7" destOrd="0" presId="urn:microsoft.com/office/officeart/2005/8/layout/vProcess5"/>
    <dgm:cxn modelId="{8311398D-D8A6-4CF6-AB1C-E96A0259FD94}" type="presParOf" srcId="{3BD5283E-531C-4E75-8497-D30ED1556F5D}" destId="{60AD84EA-1ACB-493F-BD0B-AE679A8A75B0}" srcOrd="8" destOrd="0" presId="urn:microsoft.com/office/officeart/2005/8/layout/vProcess5"/>
    <dgm:cxn modelId="{0F241456-8497-486A-8907-ACD5707C073B}" type="presParOf" srcId="{3BD5283E-531C-4E75-8497-D30ED1556F5D}" destId="{4E2DA08C-1B72-4D34-9DDF-FFED520B5606}" srcOrd="9" destOrd="0" presId="urn:microsoft.com/office/officeart/2005/8/layout/vProcess5"/>
    <dgm:cxn modelId="{F87B218B-1470-42FA-A6D4-384705FF0FD8}" type="presParOf" srcId="{3BD5283E-531C-4E75-8497-D30ED1556F5D}" destId="{9C4ACCF5-AEFC-4CD9-854A-622B8CE81D00}" srcOrd="10" destOrd="0" presId="urn:microsoft.com/office/officeart/2005/8/layout/vProcess5"/>
    <dgm:cxn modelId="{E724725F-45F6-400F-B7EE-94B0082E63A8}" type="presParOf" srcId="{3BD5283E-531C-4E75-8497-D30ED1556F5D}" destId="{F4672BB5-FCBD-4FED-BE51-2F638DB4E96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D2142A-8087-404A-B6B6-977EED6CD9A5}" type="doc">
      <dgm:prSet loTypeId="urn:microsoft.com/office/officeart/2009/3/layout/IncreasingArrows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B9ABDF-3C9D-4DBB-B541-1C76E98F9625}">
      <dgm:prSet phldrT="[Текст]" custT="1"/>
      <dgm:spPr/>
      <dgm:t>
        <a:bodyPr/>
        <a:lstStyle/>
        <a:p>
          <a:r>
            <a:rPr lang="uk-UA" sz="2000" b="1" dirty="0" smtClean="0"/>
            <a:t>АДМІНІСТРАЦІЯ ЦЕНТРУ</a:t>
          </a:r>
          <a:endParaRPr lang="ru-RU" sz="2000" b="1" dirty="0"/>
        </a:p>
      </dgm:t>
    </dgm:pt>
    <dgm:pt modelId="{C3AAE440-B5C6-4797-86BE-AFED14CCFCD3}" type="parTrans" cxnId="{CB0D4984-80BB-4929-BA16-1E95484ED3B6}">
      <dgm:prSet/>
      <dgm:spPr/>
      <dgm:t>
        <a:bodyPr/>
        <a:lstStyle/>
        <a:p>
          <a:endParaRPr lang="ru-RU"/>
        </a:p>
      </dgm:t>
    </dgm:pt>
    <dgm:pt modelId="{B019498B-E64E-463D-8BAD-DDBBB0B12D5D}" type="sibTrans" cxnId="{CB0D4984-80BB-4929-BA16-1E95484ED3B6}">
      <dgm:prSet/>
      <dgm:spPr/>
      <dgm:t>
        <a:bodyPr/>
        <a:lstStyle/>
        <a:p>
          <a:endParaRPr lang="ru-RU"/>
        </a:p>
      </dgm:t>
    </dgm:pt>
    <dgm:pt modelId="{68A9BB70-9EE5-497F-8A4C-A55E08F46BF0}">
      <dgm:prSet phldrT="[Текст]" custT="1"/>
      <dgm:spPr/>
      <dgm:t>
        <a:bodyPr/>
        <a:lstStyle/>
        <a:p>
          <a:r>
            <a:rPr lang="ru-RU" sz="1400" dirty="0" smtClean="0"/>
            <a:t>- ПРОВЕДЕННЯ ІНФОРМАЦІЙНО-РОЗ'ЯСНЮВАЛЬНОЇ РОБОТИ ЩОДО ВАЖЛИВОСТІ ВИВЧЕННЯ АНГЛІЙСЬКОЇ МОВИ, ОЗНАЙОМЛЕННЯ З МОЖЛИВОСТЯМИ ЇЇ ВИКОРИСТАННЯ, ВРАХОВУЮЧИ ОНОВЛЕННЯ ЗМІСТУ ТА ПІДХОДІВ ДО МОВНОЇ ТА ПРОФЕСІЙНОЇ ОСВІТИ;</a:t>
          </a:r>
          <a:endParaRPr lang="ru-RU" sz="1400" dirty="0"/>
        </a:p>
      </dgm:t>
    </dgm:pt>
    <dgm:pt modelId="{0DFDE74D-C9F3-41FA-8EB3-B5CCA10CE6C5}" type="parTrans" cxnId="{656A1160-BB2F-49EB-ACA6-AF9585E74EB7}">
      <dgm:prSet/>
      <dgm:spPr/>
      <dgm:t>
        <a:bodyPr/>
        <a:lstStyle/>
        <a:p>
          <a:endParaRPr lang="ru-RU"/>
        </a:p>
      </dgm:t>
    </dgm:pt>
    <dgm:pt modelId="{BBB97B6E-877D-4D61-A78A-AD9A1A3A47B8}" type="sibTrans" cxnId="{656A1160-BB2F-49EB-ACA6-AF9585E74EB7}">
      <dgm:prSet/>
      <dgm:spPr/>
      <dgm:t>
        <a:bodyPr/>
        <a:lstStyle/>
        <a:p>
          <a:endParaRPr lang="ru-RU"/>
        </a:p>
      </dgm:t>
    </dgm:pt>
    <dgm:pt modelId="{FD2A246F-73DA-4538-8B09-C0DBB6F67FB6}">
      <dgm:prSet phldrT="[Текст]" custT="1"/>
      <dgm:spPr/>
      <dgm:t>
        <a:bodyPr/>
        <a:lstStyle/>
        <a:p>
          <a:r>
            <a:rPr lang="uk-UA" sz="2000" b="1" dirty="0" smtClean="0"/>
            <a:t>ПЕДАГОГІЧНИЙ КОЛЕКТИВ</a:t>
          </a:r>
          <a:endParaRPr lang="ru-RU" sz="2000" b="1" dirty="0"/>
        </a:p>
      </dgm:t>
    </dgm:pt>
    <dgm:pt modelId="{EBA8E8BC-888E-4038-B171-6E0610062401}" type="parTrans" cxnId="{871C2E18-9371-4C64-B40E-05B0494CDA44}">
      <dgm:prSet/>
      <dgm:spPr/>
      <dgm:t>
        <a:bodyPr/>
        <a:lstStyle/>
        <a:p>
          <a:endParaRPr lang="ru-RU"/>
        </a:p>
      </dgm:t>
    </dgm:pt>
    <dgm:pt modelId="{ADBB31C2-C59B-42C6-8A3C-6EE10BDBE389}" type="sibTrans" cxnId="{871C2E18-9371-4C64-B40E-05B0494CDA44}">
      <dgm:prSet/>
      <dgm:spPr/>
      <dgm:t>
        <a:bodyPr/>
        <a:lstStyle/>
        <a:p>
          <a:endParaRPr lang="ru-RU"/>
        </a:p>
      </dgm:t>
    </dgm:pt>
    <dgm:pt modelId="{33F24453-D547-4690-BB39-64E666D31D3F}">
      <dgm:prSet phldrT="[Текст]" custT="1"/>
      <dgm:spPr/>
      <dgm:t>
        <a:bodyPr/>
        <a:lstStyle/>
        <a:p>
          <a:r>
            <a:rPr lang="ru-RU" sz="1200" dirty="0" smtClean="0"/>
            <a:t>- НАВЧАННЯ В ЦЕНТРІ НА МОВНИХ КУРСАХ ДЛЯ ПЕДАГОГІЧНИХ ПРАЦІВНИКІВ ПІСЛЯ ПЕРЕВІРКИ РІВНЯ ЗНАНЬ;</a:t>
          </a:r>
          <a:endParaRPr lang="ru-RU" sz="1200" dirty="0"/>
        </a:p>
      </dgm:t>
    </dgm:pt>
    <dgm:pt modelId="{E8016BB5-D963-48A5-A85A-A6D0782C93BB}" type="parTrans" cxnId="{C165F7A1-8B08-4600-889C-A891F686BF03}">
      <dgm:prSet/>
      <dgm:spPr/>
      <dgm:t>
        <a:bodyPr/>
        <a:lstStyle/>
        <a:p>
          <a:endParaRPr lang="ru-RU"/>
        </a:p>
      </dgm:t>
    </dgm:pt>
    <dgm:pt modelId="{3FC70CBE-80E0-4072-9B22-06F63176728C}" type="sibTrans" cxnId="{C165F7A1-8B08-4600-889C-A891F686BF03}">
      <dgm:prSet/>
      <dgm:spPr/>
      <dgm:t>
        <a:bodyPr/>
        <a:lstStyle/>
        <a:p>
          <a:endParaRPr lang="ru-RU"/>
        </a:p>
      </dgm:t>
    </dgm:pt>
    <dgm:pt modelId="{02B7AC42-B244-4F78-B966-212BF32E9B32}">
      <dgm:prSet phldrT="[Текст]" custT="1"/>
      <dgm:spPr/>
      <dgm:t>
        <a:bodyPr/>
        <a:lstStyle/>
        <a:p>
          <a:r>
            <a:rPr lang="uk-UA" sz="2000" b="1" dirty="0" smtClean="0"/>
            <a:t>ВИКЛАДАЧІ АНГЛІЙСЬКОЇ МОВИ</a:t>
          </a:r>
          <a:endParaRPr lang="ru-RU" sz="2000" b="1" dirty="0"/>
        </a:p>
      </dgm:t>
    </dgm:pt>
    <dgm:pt modelId="{AE3887F8-B2E6-4C5D-B67A-4A29A2F5CFBB}" type="parTrans" cxnId="{BEDA309D-06A2-4653-8F8D-7592F36487B3}">
      <dgm:prSet/>
      <dgm:spPr/>
      <dgm:t>
        <a:bodyPr/>
        <a:lstStyle/>
        <a:p>
          <a:endParaRPr lang="ru-RU"/>
        </a:p>
      </dgm:t>
    </dgm:pt>
    <dgm:pt modelId="{721A96CC-BAA1-4ACE-B418-C143E09615E0}" type="sibTrans" cxnId="{BEDA309D-06A2-4653-8F8D-7592F36487B3}">
      <dgm:prSet/>
      <dgm:spPr/>
      <dgm:t>
        <a:bodyPr/>
        <a:lstStyle/>
        <a:p>
          <a:endParaRPr lang="ru-RU"/>
        </a:p>
      </dgm:t>
    </dgm:pt>
    <dgm:pt modelId="{9DCAE5E0-6453-48F3-BC0E-9427B5682166}">
      <dgm:prSet phldrT="[Текст]" custT="1"/>
      <dgm:spPr/>
      <dgm:t>
        <a:bodyPr/>
        <a:lstStyle/>
        <a:p>
          <a:r>
            <a:rPr lang="ru-RU" sz="1300" dirty="0" smtClean="0"/>
            <a:t>- ПРОВЕДЕННЯ ОЛІМПІАД,  ФАХОВИХ КОНКУРСІВ, ДЕКАД З АНГЛІЙСЬКОЇ МОВИ СЕРЕД ПЕДАГОГІЧНИХ ПРАЦІВНИКІВ, УЧНІВ;</a:t>
          </a:r>
          <a:endParaRPr lang="ru-RU" sz="1300" dirty="0"/>
        </a:p>
      </dgm:t>
    </dgm:pt>
    <dgm:pt modelId="{0F4679B7-3914-4CA2-ABA6-1044F27B3CE2}" type="parTrans" cxnId="{99334447-D3F1-4780-ABF9-AC737C84CEDC}">
      <dgm:prSet/>
      <dgm:spPr/>
      <dgm:t>
        <a:bodyPr/>
        <a:lstStyle/>
        <a:p>
          <a:endParaRPr lang="ru-RU"/>
        </a:p>
      </dgm:t>
    </dgm:pt>
    <dgm:pt modelId="{1D06EB80-8DDD-475E-AE21-AE610B57B39B}" type="sibTrans" cxnId="{99334447-D3F1-4780-ABF9-AC737C84CEDC}">
      <dgm:prSet/>
      <dgm:spPr/>
      <dgm:t>
        <a:bodyPr/>
        <a:lstStyle/>
        <a:p>
          <a:endParaRPr lang="ru-RU"/>
        </a:p>
      </dgm:t>
    </dgm:pt>
    <dgm:pt modelId="{58AEB559-3345-4F0E-BE37-ACF7B8C63C33}">
      <dgm:prSet custT="1"/>
      <dgm:spPr/>
      <dgm:t>
        <a:bodyPr/>
        <a:lstStyle/>
        <a:p>
          <a:r>
            <a:rPr lang="ru-RU" sz="1400" dirty="0" smtClean="0"/>
            <a:t>- СТВОРЕННЯ УМОВ ДЛЯ РЕАЛІЗАЦІЇ ТА ВПРОВАДЖЕННЯ ПРОЕКТУ;</a:t>
          </a:r>
        </a:p>
      </dgm:t>
    </dgm:pt>
    <dgm:pt modelId="{F4DFD12F-1CBD-46FB-928C-7731E8299137}" type="parTrans" cxnId="{675EB8D1-E2AB-44BE-9E5D-49A45FBAA787}">
      <dgm:prSet/>
      <dgm:spPr/>
      <dgm:t>
        <a:bodyPr/>
        <a:lstStyle/>
        <a:p>
          <a:endParaRPr lang="ru-RU"/>
        </a:p>
      </dgm:t>
    </dgm:pt>
    <dgm:pt modelId="{E02D1D1D-98E9-40DA-909F-8963E0E61530}" type="sibTrans" cxnId="{675EB8D1-E2AB-44BE-9E5D-49A45FBAA787}">
      <dgm:prSet/>
      <dgm:spPr/>
      <dgm:t>
        <a:bodyPr/>
        <a:lstStyle/>
        <a:p>
          <a:endParaRPr lang="ru-RU"/>
        </a:p>
      </dgm:t>
    </dgm:pt>
    <dgm:pt modelId="{1DEBC961-6076-4B9B-A8A0-5CF982F0FF9C}">
      <dgm:prSet custT="1"/>
      <dgm:spPr/>
      <dgm:t>
        <a:bodyPr/>
        <a:lstStyle/>
        <a:p>
          <a:r>
            <a:rPr lang="ru-RU" sz="1400" dirty="0" smtClean="0"/>
            <a:t>- МОНІТОРИНГ ПРОЕКТУ.</a:t>
          </a:r>
          <a:endParaRPr lang="ru-RU" sz="1400" dirty="0"/>
        </a:p>
      </dgm:t>
    </dgm:pt>
    <dgm:pt modelId="{CAABCE0F-6E65-4D8D-8C3B-BE4151342C35}" type="parTrans" cxnId="{95D42321-ACA5-4ED1-B573-288A32DC834D}">
      <dgm:prSet/>
      <dgm:spPr/>
      <dgm:t>
        <a:bodyPr/>
        <a:lstStyle/>
        <a:p>
          <a:endParaRPr lang="ru-RU"/>
        </a:p>
      </dgm:t>
    </dgm:pt>
    <dgm:pt modelId="{FFCA2912-A978-4DB3-B1EA-0829275EF8EF}" type="sibTrans" cxnId="{95D42321-ACA5-4ED1-B573-288A32DC834D}">
      <dgm:prSet/>
      <dgm:spPr/>
      <dgm:t>
        <a:bodyPr/>
        <a:lstStyle/>
        <a:p>
          <a:endParaRPr lang="ru-RU"/>
        </a:p>
      </dgm:t>
    </dgm:pt>
    <dgm:pt modelId="{24B5DEB0-BFD9-47E6-96AE-E09067FC428E}">
      <dgm:prSet custT="1"/>
      <dgm:spPr/>
      <dgm:t>
        <a:bodyPr/>
        <a:lstStyle/>
        <a:p>
          <a:r>
            <a:rPr lang="ru-RU" sz="1300" smtClean="0"/>
            <a:t>- УДОСКОНАЛЕННЯ КМЗ З ДИСЦИПЛІНИ «АНГЛІЙСЬКА МОВА ЗА ПРОФЕСІЙНИМ СПРЯМУВАННЯМ»;</a:t>
          </a:r>
          <a:endParaRPr lang="ru-RU" sz="1300" dirty="0" smtClean="0"/>
        </a:p>
      </dgm:t>
    </dgm:pt>
    <dgm:pt modelId="{1DC36162-6364-4F8D-9692-431F78EDF325}" type="parTrans" cxnId="{28E89F07-4A73-48A0-889A-AFC562543560}">
      <dgm:prSet/>
      <dgm:spPr/>
      <dgm:t>
        <a:bodyPr/>
        <a:lstStyle/>
        <a:p>
          <a:endParaRPr lang="ru-RU"/>
        </a:p>
      </dgm:t>
    </dgm:pt>
    <dgm:pt modelId="{862E8C5B-D82E-496A-8D00-FE9DDDA30293}" type="sibTrans" cxnId="{28E89F07-4A73-48A0-889A-AFC562543560}">
      <dgm:prSet/>
      <dgm:spPr/>
      <dgm:t>
        <a:bodyPr/>
        <a:lstStyle/>
        <a:p>
          <a:endParaRPr lang="ru-RU"/>
        </a:p>
      </dgm:t>
    </dgm:pt>
    <dgm:pt modelId="{CDAF6F45-9ABB-40D5-B651-35AD573AD2D6}">
      <dgm:prSet custT="1"/>
      <dgm:spPr/>
      <dgm:t>
        <a:bodyPr/>
        <a:lstStyle/>
        <a:p>
          <a:r>
            <a:rPr lang="ru-RU" sz="1300" dirty="0" smtClean="0"/>
            <a:t>- ПРОВЕДЕННЯ СЕМІНАРІВ З ВПРОВАДЖЕННЯ ДИСТАНЦІЙНОГО НАВЧАННЯ;</a:t>
          </a:r>
        </a:p>
      </dgm:t>
    </dgm:pt>
    <dgm:pt modelId="{F8F8C5BC-8F15-4DD0-AB71-9B5F539657B8}" type="parTrans" cxnId="{FAF0D8FE-6DF6-45DA-9B6E-EDA2447A2AF1}">
      <dgm:prSet/>
      <dgm:spPr/>
      <dgm:t>
        <a:bodyPr/>
        <a:lstStyle/>
        <a:p>
          <a:endParaRPr lang="ru-RU"/>
        </a:p>
      </dgm:t>
    </dgm:pt>
    <dgm:pt modelId="{F29541C5-AE28-4E1C-BA3E-496738AC0385}" type="sibTrans" cxnId="{FAF0D8FE-6DF6-45DA-9B6E-EDA2447A2AF1}">
      <dgm:prSet/>
      <dgm:spPr/>
      <dgm:t>
        <a:bodyPr/>
        <a:lstStyle/>
        <a:p>
          <a:endParaRPr lang="ru-RU"/>
        </a:p>
      </dgm:t>
    </dgm:pt>
    <dgm:pt modelId="{03D08552-CFF3-4B9E-A634-731E508A5120}">
      <dgm:prSet custT="1"/>
      <dgm:spPr/>
      <dgm:t>
        <a:bodyPr/>
        <a:lstStyle/>
        <a:p>
          <a:r>
            <a:rPr lang="ru-RU" sz="1300" smtClean="0"/>
            <a:t>- УЧАСТЬ У МІЖ ПРЕДМЕТНИХ ПРОЕКТАХ.</a:t>
          </a:r>
          <a:endParaRPr lang="ru-RU" sz="1300" dirty="0" smtClean="0"/>
        </a:p>
      </dgm:t>
    </dgm:pt>
    <dgm:pt modelId="{DF1A6E1F-C27F-4AAA-84CB-74E8AE475312}" type="parTrans" cxnId="{52D87CC3-20FE-4767-B6F6-ADBBA13D8E12}">
      <dgm:prSet/>
      <dgm:spPr/>
      <dgm:t>
        <a:bodyPr/>
        <a:lstStyle/>
        <a:p>
          <a:endParaRPr lang="ru-RU"/>
        </a:p>
      </dgm:t>
    </dgm:pt>
    <dgm:pt modelId="{7796ADB1-0213-4136-A99C-53C5C7F4AB0B}" type="sibTrans" cxnId="{52D87CC3-20FE-4767-B6F6-ADBBA13D8E12}">
      <dgm:prSet/>
      <dgm:spPr/>
      <dgm:t>
        <a:bodyPr/>
        <a:lstStyle/>
        <a:p>
          <a:endParaRPr lang="ru-RU"/>
        </a:p>
      </dgm:t>
    </dgm:pt>
    <dgm:pt modelId="{8150E047-23ED-4819-84DC-7AE86D720477}">
      <dgm:prSet custT="1"/>
      <dgm:spPr/>
      <dgm:t>
        <a:bodyPr/>
        <a:lstStyle/>
        <a:p>
          <a:endParaRPr lang="ru-RU" sz="1300" dirty="0"/>
        </a:p>
      </dgm:t>
    </dgm:pt>
    <dgm:pt modelId="{7A57975D-E10E-41B6-96F4-4FBB10389DAD}" type="parTrans" cxnId="{4DEDB5D4-9B75-4EDD-A963-0C988E36530A}">
      <dgm:prSet/>
      <dgm:spPr/>
      <dgm:t>
        <a:bodyPr/>
        <a:lstStyle/>
        <a:p>
          <a:endParaRPr lang="ru-RU"/>
        </a:p>
      </dgm:t>
    </dgm:pt>
    <dgm:pt modelId="{20DB211F-9854-4D14-A453-6F10594A546D}" type="sibTrans" cxnId="{4DEDB5D4-9B75-4EDD-A963-0C988E36530A}">
      <dgm:prSet/>
      <dgm:spPr/>
      <dgm:t>
        <a:bodyPr/>
        <a:lstStyle/>
        <a:p>
          <a:endParaRPr lang="ru-RU"/>
        </a:p>
      </dgm:t>
    </dgm:pt>
    <dgm:pt modelId="{B0563238-AE1B-45B0-A370-72952418F6ED}">
      <dgm:prSet custT="1"/>
      <dgm:spPr/>
      <dgm:t>
        <a:bodyPr/>
        <a:lstStyle/>
        <a:p>
          <a:r>
            <a:rPr lang="uk-UA" sz="1200" dirty="0" smtClean="0"/>
            <a:t>-</a:t>
          </a:r>
          <a:r>
            <a:rPr lang="en-US" sz="1200" dirty="0" smtClean="0"/>
            <a:t> </a:t>
          </a:r>
          <a:r>
            <a:rPr lang="ru-RU" sz="1200" dirty="0" smtClean="0"/>
            <a:t>СТВОРЕННЯ МІЖПРЕДМЕТНИХ ПРОЕКТІВ “</a:t>
          </a:r>
          <a:r>
            <a:rPr lang="en-US" sz="1200" dirty="0" smtClean="0"/>
            <a:t>UKRAINIAN CULTURE TIME” (</a:t>
          </a:r>
          <a:r>
            <a:rPr lang="ru-RU" sz="1200" dirty="0" smtClean="0"/>
            <a:t>ЧАС УКРАЇНСЬКОЇ КУЛЬТУРИ). ТЕМАТИКА ЗАВДАНЬ МАЄ БУТИ ПОВ’ЯЗАНА З УКРАЇНСЬКОЮ КУЛЬТУРОЮ, ГЕОГРАФІЄЮ, ЛІТЕРАТУРОЮ АБО СПОРТОМ;</a:t>
          </a:r>
          <a:endParaRPr lang="ru-RU" sz="1200" dirty="0"/>
        </a:p>
      </dgm:t>
    </dgm:pt>
    <dgm:pt modelId="{4841DD11-4E81-4BF5-A1BA-9670D66A073A}" type="parTrans" cxnId="{0FC192EF-D446-4D55-8675-9629135A0D54}">
      <dgm:prSet/>
      <dgm:spPr/>
      <dgm:t>
        <a:bodyPr/>
        <a:lstStyle/>
        <a:p>
          <a:endParaRPr lang="ru-RU"/>
        </a:p>
      </dgm:t>
    </dgm:pt>
    <dgm:pt modelId="{040C95CD-43BA-4D54-B4B2-9983AC9D99F3}" type="sibTrans" cxnId="{0FC192EF-D446-4D55-8675-9629135A0D54}">
      <dgm:prSet/>
      <dgm:spPr/>
      <dgm:t>
        <a:bodyPr/>
        <a:lstStyle/>
        <a:p>
          <a:endParaRPr lang="ru-RU"/>
        </a:p>
      </dgm:t>
    </dgm:pt>
    <dgm:pt modelId="{E0256779-7E1E-4641-A1D9-3363287B8517}">
      <dgm:prSet custT="1"/>
      <dgm:spPr/>
      <dgm:t>
        <a:bodyPr/>
        <a:lstStyle/>
        <a:p>
          <a:r>
            <a:rPr lang="ru-RU" sz="1200" dirty="0" smtClean="0"/>
            <a:t>- ПРОЕКТ «НАВИЧКИ 21 СТОЛІТТЯ»; </a:t>
          </a:r>
          <a:endParaRPr lang="ru-RU" sz="1200" dirty="0"/>
        </a:p>
      </dgm:t>
    </dgm:pt>
    <dgm:pt modelId="{051A2206-3EEA-40B6-A665-1281D636399F}" type="parTrans" cxnId="{954016A1-2451-4431-97A5-B4F89B5F0C88}">
      <dgm:prSet/>
      <dgm:spPr/>
      <dgm:t>
        <a:bodyPr/>
        <a:lstStyle/>
        <a:p>
          <a:endParaRPr lang="ru-RU"/>
        </a:p>
      </dgm:t>
    </dgm:pt>
    <dgm:pt modelId="{A07054C3-0914-48A0-ACF4-CD12671B6B07}" type="sibTrans" cxnId="{954016A1-2451-4431-97A5-B4F89B5F0C88}">
      <dgm:prSet/>
      <dgm:spPr/>
      <dgm:t>
        <a:bodyPr/>
        <a:lstStyle/>
        <a:p>
          <a:endParaRPr lang="ru-RU"/>
        </a:p>
      </dgm:t>
    </dgm:pt>
    <dgm:pt modelId="{BEFAA863-FEC3-45C5-8D3C-0938DB19A811}">
      <dgm:prSet custT="1"/>
      <dgm:spPr/>
      <dgm:t>
        <a:bodyPr/>
        <a:lstStyle/>
        <a:p>
          <a:r>
            <a:rPr lang="ru-RU" sz="1200" dirty="0" smtClean="0"/>
            <a:t>- РОЗРОБКА УРОКІВ ТЕОРЕТИЧНОГО І ПРОФЕСІЙНОГО ЦИКЛУ З ВИКОРИСТАННЯМ АНГЛІЙСЬКОЇ МОВИ;</a:t>
          </a:r>
          <a:endParaRPr lang="ru-RU" sz="1200" dirty="0"/>
        </a:p>
      </dgm:t>
    </dgm:pt>
    <dgm:pt modelId="{C631A579-7874-4B4E-BCCB-A77C02698EE3}" type="parTrans" cxnId="{F170011C-5F61-47BD-8CF2-BE5F71F2F461}">
      <dgm:prSet/>
      <dgm:spPr/>
      <dgm:t>
        <a:bodyPr/>
        <a:lstStyle/>
        <a:p>
          <a:endParaRPr lang="ru-RU"/>
        </a:p>
      </dgm:t>
    </dgm:pt>
    <dgm:pt modelId="{F9B8F7C9-2B62-4E2D-90CA-1EE4F2D338BF}" type="sibTrans" cxnId="{F170011C-5F61-47BD-8CF2-BE5F71F2F461}">
      <dgm:prSet/>
      <dgm:spPr/>
      <dgm:t>
        <a:bodyPr/>
        <a:lstStyle/>
        <a:p>
          <a:endParaRPr lang="ru-RU"/>
        </a:p>
      </dgm:t>
    </dgm:pt>
    <dgm:pt modelId="{10466522-4821-4546-B3CD-4756044FB0F4}">
      <dgm:prSet custT="1"/>
      <dgm:spPr/>
      <dgm:t>
        <a:bodyPr/>
        <a:lstStyle/>
        <a:p>
          <a:r>
            <a:rPr lang="ru-RU" sz="1200" dirty="0" smtClean="0"/>
            <a:t>- СКЛАДАННЯ СЛОВНИКІВ ПРОФЕСІЙНОЇ ТЕРМІНОЛОГІЇ</a:t>
          </a:r>
          <a:r>
            <a:rPr lang="ru-RU" sz="1000" dirty="0" smtClean="0"/>
            <a:t>.</a:t>
          </a:r>
          <a:endParaRPr lang="ru-RU" sz="1000" dirty="0"/>
        </a:p>
      </dgm:t>
    </dgm:pt>
    <dgm:pt modelId="{084B1E8C-859B-4B5E-AA4E-B1C02F6840BB}" type="parTrans" cxnId="{1A26A4DA-8E06-4AFF-BA35-7BD9187AF360}">
      <dgm:prSet/>
      <dgm:spPr/>
      <dgm:t>
        <a:bodyPr/>
        <a:lstStyle/>
        <a:p>
          <a:endParaRPr lang="ru-RU"/>
        </a:p>
      </dgm:t>
    </dgm:pt>
    <dgm:pt modelId="{82365BE2-9C0D-402B-B27E-D2D2558E0ABB}" type="sibTrans" cxnId="{1A26A4DA-8E06-4AFF-BA35-7BD9187AF360}">
      <dgm:prSet/>
      <dgm:spPr/>
      <dgm:t>
        <a:bodyPr/>
        <a:lstStyle/>
        <a:p>
          <a:endParaRPr lang="ru-RU"/>
        </a:p>
      </dgm:t>
    </dgm:pt>
    <dgm:pt modelId="{24715BEE-5FB8-4BEC-9B07-02BC8F26E417}">
      <dgm:prSet custT="1"/>
      <dgm:spPr/>
      <dgm:t>
        <a:bodyPr/>
        <a:lstStyle/>
        <a:p>
          <a:endParaRPr lang="ru-RU" sz="1000" dirty="0"/>
        </a:p>
      </dgm:t>
    </dgm:pt>
    <dgm:pt modelId="{ACEEA3E4-DFCC-46A8-BCAB-01AFE398C2E1}" type="parTrans" cxnId="{C3659FC3-C2A3-4EF4-9F20-225C0EF34805}">
      <dgm:prSet/>
      <dgm:spPr/>
      <dgm:t>
        <a:bodyPr/>
        <a:lstStyle/>
        <a:p>
          <a:endParaRPr lang="ru-RU"/>
        </a:p>
      </dgm:t>
    </dgm:pt>
    <dgm:pt modelId="{1824EE6D-E6A4-4039-BA15-1F2E6AE6598E}" type="sibTrans" cxnId="{C3659FC3-C2A3-4EF4-9F20-225C0EF34805}">
      <dgm:prSet/>
      <dgm:spPr/>
      <dgm:t>
        <a:bodyPr/>
        <a:lstStyle/>
        <a:p>
          <a:endParaRPr lang="ru-RU"/>
        </a:p>
      </dgm:t>
    </dgm:pt>
    <dgm:pt modelId="{4E658266-E2E4-412C-A0C1-3225B0E5F556}" type="pres">
      <dgm:prSet presAssocID="{D8D2142A-8087-404A-B6B6-977EED6CD9A5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2AD3CE9-A41E-4D31-B5BA-3E7114857B47}" type="pres">
      <dgm:prSet presAssocID="{F2B9ABDF-3C9D-4DBB-B541-1C76E98F9625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4D426F-58EE-47FA-80A0-6D8FD34B8F26}" type="pres">
      <dgm:prSet presAssocID="{F2B9ABDF-3C9D-4DBB-B541-1C76E98F9625}" presName="childText1" presStyleLbl="solidAlignAcc1" presStyleIdx="0" presStyleCnt="3" custScaleX="91829" custScaleY="143702" custLinFactNeighborX="447" custLinFactNeighborY="199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503C3C-A37A-43A4-8E4C-E5B0E19AEDA3}" type="pres">
      <dgm:prSet presAssocID="{FD2A246F-73DA-4538-8B09-C0DBB6F67FB6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410A6D-62BD-45F9-88A2-DA622A837725}" type="pres">
      <dgm:prSet presAssocID="{FD2A246F-73DA-4538-8B09-C0DBB6F67FB6}" presName="childText2" presStyleLbl="solidAlignAcc1" presStyleIdx="1" presStyleCnt="3" custScaleX="92488" custScaleY="154229" custLinFactNeighborX="-1534" custLinFactNeighborY="199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9C27FB-D80D-4ADE-A13C-6EB3AB966F4A}" type="pres">
      <dgm:prSet presAssocID="{02B7AC42-B244-4F78-B966-212BF32E9B32}" presName="parentText3" presStyleLbl="node1" presStyleIdx="2" presStyleCnt="3" custScaleY="111168" custLinFactNeighborX="3383" custLinFactNeighborY="5087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DFC230-266B-43A7-A2CB-5EBE2CF9BA48}" type="pres">
      <dgm:prSet presAssocID="{02B7AC42-B244-4F78-B966-212BF32E9B32}" presName="childText3" presStyleLbl="solidAlignAcc1" presStyleIdx="2" presStyleCnt="3" custScaleX="91804" custScaleY="115335" custLinFactNeighborX="1806" custLinFactNeighborY="63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02193E-96FC-461C-BB5E-1DC8011456F4}" type="presOf" srcId="{E0256779-7E1E-4641-A1D9-3363287B8517}" destId="{FF410A6D-62BD-45F9-88A2-DA622A837725}" srcOrd="0" destOrd="2" presId="urn:microsoft.com/office/officeart/2009/3/layout/IncreasingArrowsProcess"/>
    <dgm:cxn modelId="{744F3AAC-5036-4D65-BA6D-94F9A30D093F}" type="presOf" srcId="{1DEBC961-6076-4B9B-A8A0-5CF982F0FF9C}" destId="{354D426F-58EE-47FA-80A0-6D8FD34B8F26}" srcOrd="0" destOrd="2" presId="urn:microsoft.com/office/officeart/2009/3/layout/IncreasingArrowsProcess"/>
    <dgm:cxn modelId="{F041B42D-022E-4CE2-A7C1-E224B7E576CC}" type="presOf" srcId="{BEFAA863-FEC3-45C5-8D3C-0938DB19A811}" destId="{FF410A6D-62BD-45F9-88A2-DA622A837725}" srcOrd="0" destOrd="3" presId="urn:microsoft.com/office/officeart/2009/3/layout/IncreasingArrowsProcess"/>
    <dgm:cxn modelId="{7CE589B6-10B2-4D0C-B7AF-1874A41E15BF}" type="presOf" srcId="{02B7AC42-B244-4F78-B966-212BF32E9B32}" destId="{109C27FB-D80D-4ADE-A13C-6EB3AB966F4A}" srcOrd="0" destOrd="0" presId="urn:microsoft.com/office/officeart/2009/3/layout/IncreasingArrowsProcess"/>
    <dgm:cxn modelId="{CB0D4984-80BB-4929-BA16-1E95484ED3B6}" srcId="{D8D2142A-8087-404A-B6B6-977EED6CD9A5}" destId="{F2B9ABDF-3C9D-4DBB-B541-1C76E98F9625}" srcOrd="0" destOrd="0" parTransId="{C3AAE440-B5C6-4797-86BE-AFED14CCFCD3}" sibTransId="{B019498B-E64E-463D-8BAD-DDBBB0B12D5D}"/>
    <dgm:cxn modelId="{95D42321-ACA5-4ED1-B573-288A32DC834D}" srcId="{F2B9ABDF-3C9D-4DBB-B541-1C76E98F9625}" destId="{1DEBC961-6076-4B9B-A8A0-5CF982F0FF9C}" srcOrd="2" destOrd="0" parTransId="{CAABCE0F-6E65-4D8D-8C3B-BE4151342C35}" sibTransId="{FFCA2912-A978-4DB3-B1EA-0829275EF8EF}"/>
    <dgm:cxn modelId="{1A26A4DA-8E06-4AFF-BA35-7BD9187AF360}" srcId="{FD2A246F-73DA-4538-8B09-C0DBB6F67FB6}" destId="{10466522-4821-4546-B3CD-4756044FB0F4}" srcOrd="4" destOrd="0" parTransId="{084B1E8C-859B-4B5E-AA4E-B1C02F6840BB}" sibTransId="{82365BE2-9C0D-402B-B27E-D2D2558E0ABB}"/>
    <dgm:cxn modelId="{F170011C-5F61-47BD-8CF2-BE5F71F2F461}" srcId="{FD2A246F-73DA-4538-8B09-C0DBB6F67FB6}" destId="{BEFAA863-FEC3-45C5-8D3C-0938DB19A811}" srcOrd="3" destOrd="0" parTransId="{C631A579-7874-4B4E-BCCB-A77C02698EE3}" sibTransId="{F9B8F7C9-2B62-4E2D-90CA-1EE4F2D338BF}"/>
    <dgm:cxn modelId="{1CA8C783-5030-477E-B8AC-CABDC7973D46}" type="presOf" srcId="{F2B9ABDF-3C9D-4DBB-B541-1C76E98F9625}" destId="{02AD3CE9-A41E-4D31-B5BA-3E7114857B47}" srcOrd="0" destOrd="0" presId="urn:microsoft.com/office/officeart/2009/3/layout/IncreasingArrowsProcess"/>
    <dgm:cxn modelId="{4DEDB5D4-9B75-4EDD-A963-0C988E36530A}" srcId="{02B7AC42-B244-4F78-B966-212BF32E9B32}" destId="{8150E047-23ED-4819-84DC-7AE86D720477}" srcOrd="4" destOrd="0" parTransId="{7A57975D-E10E-41B6-96F4-4FBB10389DAD}" sibTransId="{20DB211F-9854-4D14-A453-6F10594A546D}"/>
    <dgm:cxn modelId="{C3659FC3-C2A3-4EF4-9F20-225C0EF34805}" srcId="{FD2A246F-73DA-4538-8B09-C0DBB6F67FB6}" destId="{24715BEE-5FB8-4BEC-9B07-02BC8F26E417}" srcOrd="5" destOrd="0" parTransId="{ACEEA3E4-DFCC-46A8-BCAB-01AFE398C2E1}" sibTransId="{1824EE6D-E6A4-4039-BA15-1F2E6AE6598E}"/>
    <dgm:cxn modelId="{ACD3584A-6B62-4C8A-9279-7417E8B1EB1E}" type="presOf" srcId="{FD2A246F-73DA-4538-8B09-C0DBB6F67FB6}" destId="{20503C3C-A37A-43A4-8E4C-E5B0E19AEDA3}" srcOrd="0" destOrd="0" presId="urn:microsoft.com/office/officeart/2009/3/layout/IncreasingArrowsProcess"/>
    <dgm:cxn modelId="{C0C3B840-244D-47EC-876E-A54409BB4E66}" type="presOf" srcId="{D8D2142A-8087-404A-B6B6-977EED6CD9A5}" destId="{4E658266-E2E4-412C-A0C1-3225B0E5F556}" srcOrd="0" destOrd="0" presId="urn:microsoft.com/office/officeart/2009/3/layout/IncreasingArrowsProcess"/>
    <dgm:cxn modelId="{BEDA309D-06A2-4653-8F8D-7592F36487B3}" srcId="{D8D2142A-8087-404A-B6B6-977EED6CD9A5}" destId="{02B7AC42-B244-4F78-B966-212BF32E9B32}" srcOrd="2" destOrd="0" parTransId="{AE3887F8-B2E6-4C5D-B67A-4A29A2F5CFBB}" sibTransId="{721A96CC-BAA1-4ACE-B418-C143E09615E0}"/>
    <dgm:cxn modelId="{A7616A3D-8410-4DE6-B9D2-1516669F7DD9}" type="presOf" srcId="{33F24453-D547-4690-BB39-64E666D31D3F}" destId="{FF410A6D-62BD-45F9-88A2-DA622A837725}" srcOrd="0" destOrd="0" presId="urn:microsoft.com/office/officeart/2009/3/layout/IncreasingArrowsProcess"/>
    <dgm:cxn modelId="{75398DC1-B593-420B-8AD9-995C8937AB1A}" type="presOf" srcId="{68A9BB70-9EE5-497F-8A4C-A55E08F46BF0}" destId="{354D426F-58EE-47FA-80A0-6D8FD34B8F26}" srcOrd="0" destOrd="0" presId="urn:microsoft.com/office/officeart/2009/3/layout/IncreasingArrowsProcess"/>
    <dgm:cxn modelId="{656A1160-BB2F-49EB-ACA6-AF9585E74EB7}" srcId="{F2B9ABDF-3C9D-4DBB-B541-1C76E98F9625}" destId="{68A9BB70-9EE5-497F-8A4C-A55E08F46BF0}" srcOrd="0" destOrd="0" parTransId="{0DFDE74D-C9F3-41FA-8EB3-B5CCA10CE6C5}" sibTransId="{BBB97B6E-877D-4D61-A78A-AD9A1A3A47B8}"/>
    <dgm:cxn modelId="{24B80A18-19E6-48E4-BA7D-2385316E2542}" type="presOf" srcId="{24B5DEB0-BFD9-47E6-96AE-E09067FC428E}" destId="{59DFC230-266B-43A7-A2CB-5EBE2CF9BA48}" srcOrd="0" destOrd="1" presId="urn:microsoft.com/office/officeart/2009/3/layout/IncreasingArrowsProcess"/>
    <dgm:cxn modelId="{52D87CC3-20FE-4767-B6F6-ADBBA13D8E12}" srcId="{02B7AC42-B244-4F78-B966-212BF32E9B32}" destId="{03D08552-CFF3-4B9E-A634-731E508A5120}" srcOrd="3" destOrd="0" parTransId="{DF1A6E1F-C27F-4AAA-84CB-74E8AE475312}" sibTransId="{7796ADB1-0213-4136-A99C-53C5C7F4AB0B}"/>
    <dgm:cxn modelId="{EC3E618D-397B-4C70-97F8-4A3F78AAC88D}" type="presOf" srcId="{10466522-4821-4546-B3CD-4756044FB0F4}" destId="{FF410A6D-62BD-45F9-88A2-DA622A837725}" srcOrd="0" destOrd="4" presId="urn:microsoft.com/office/officeart/2009/3/layout/IncreasingArrowsProcess"/>
    <dgm:cxn modelId="{FAF0D8FE-6DF6-45DA-9B6E-EDA2447A2AF1}" srcId="{02B7AC42-B244-4F78-B966-212BF32E9B32}" destId="{CDAF6F45-9ABB-40D5-B651-35AD573AD2D6}" srcOrd="2" destOrd="0" parTransId="{F8F8C5BC-8F15-4DD0-AB71-9B5F539657B8}" sibTransId="{F29541C5-AE28-4E1C-BA3E-496738AC0385}"/>
    <dgm:cxn modelId="{91F3FCF8-6D44-493D-AD6E-84BB00BDC0B1}" type="presOf" srcId="{B0563238-AE1B-45B0-A370-72952418F6ED}" destId="{FF410A6D-62BD-45F9-88A2-DA622A837725}" srcOrd="0" destOrd="1" presId="urn:microsoft.com/office/officeart/2009/3/layout/IncreasingArrowsProcess"/>
    <dgm:cxn modelId="{C165F7A1-8B08-4600-889C-A891F686BF03}" srcId="{FD2A246F-73DA-4538-8B09-C0DBB6F67FB6}" destId="{33F24453-D547-4690-BB39-64E666D31D3F}" srcOrd="0" destOrd="0" parTransId="{E8016BB5-D963-48A5-A85A-A6D0782C93BB}" sibTransId="{3FC70CBE-80E0-4072-9B22-06F63176728C}"/>
    <dgm:cxn modelId="{99334447-D3F1-4780-ABF9-AC737C84CEDC}" srcId="{02B7AC42-B244-4F78-B966-212BF32E9B32}" destId="{9DCAE5E0-6453-48F3-BC0E-9427B5682166}" srcOrd="0" destOrd="0" parTransId="{0F4679B7-3914-4CA2-ABA6-1044F27B3CE2}" sibTransId="{1D06EB80-8DDD-475E-AE21-AE610B57B39B}"/>
    <dgm:cxn modelId="{139F1F2C-C3E3-4789-85C3-DDA43731A359}" type="presOf" srcId="{9DCAE5E0-6453-48F3-BC0E-9427B5682166}" destId="{59DFC230-266B-43A7-A2CB-5EBE2CF9BA48}" srcOrd="0" destOrd="0" presId="urn:microsoft.com/office/officeart/2009/3/layout/IncreasingArrowsProcess"/>
    <dgm:cxn modelId="{D1CEBD90-68B3-41EA-B57C-20F646C08D3B}" type="presOf" srcId="{58AEB559-3345-4F0E-BE37-ACF7B8C63C33}" destId="{354D426F-58EE-47FA-80A0-6D8FD34B8F26}" srcOrd="0" destOrd="1" presId="urn:microsoft.com/office/officeart/2009/3/layout/IncreasingArrowsProcess"/>
    <dgm:cxn modelId="{0A6C36DF-F68E-4A4B-898E-B1D6A7BE7B1B}" type="presOf" srcId="{03D08552-CFF3-4B9E-A634-731E508A5120}" destId="{59DFC230-266B-43A7-A2CB-5EBE2CF9BA48}" srcOrd="0" destOrd="3" presId="urn:microsoft.com/office/officeart/2009/3/layout/IncreasingArrowsProcess"/>
    <dgm:cxn modelId="{675EB8D1-E2AB-44BE-9E5D-49A45FBAA787}" srcId="{F2B9ABDF-3C9D-4DBB-B541-1C76E98F9625}" destId="{58AEB559-3345-4F0E-BE37-ACF7B8C63C33}" srcOrd="1" destOrd="0" parTransId="{F4DFD12F-1CBD-46FB-928C-7731E8299137}" sibTransId="{E02D1D1D-98E9-40DA-909F-8963E0E61530}"/>
    <dgm:cxn modelId="{BFEA1BA8-6A37-4402-8FB3-2D702B345250}" type="presOf" srcId="{CDAF6F45-9ABB-40D5-B651-35AD573AD2D6}" destId="{59DFC230-266B-43A7-A2CB-5EBE2CF9BA48}" srcOrd="0" destOrd="2" presId="urn:microsoft.com/office/officeart/2009/3/layout/IncreasingArrowsProcess"/>
    <dgm:cxn modelId="{EB717772-E98D-4B15-B4E8-4FEC76168664}" type="presOf" srcId="{24715BEE-5FB8-4BEC-9B07-02BC8F26E417}" destId="{FF410A6D-62BD-45F9-88A2-DA622A837725}" srcOrd="0" destOrd="5" presId="urn:microsoft.com/office/officeart/2009/3/layout/IncreasingArrowsProcess"/>
    <dgm:cxn modelId="{28E89F07-4A73-48A0-889A-AFC562543560}" srcId="{02B7AC42-B244-4F78-B966-212BF32E9B32}" destId="{24B5DEB0-BFD9-47E6-96AE-E09067FC428E}" srcOrd="1" destOrd="0" parTransId="{1DC36162-6364-4F8D-9692-431F78EDF325}" sibTransId="{862E8C5B-D82E-496A-8D00-FE9DDDA30293}"/>
    <dgm:cxn modelId="{871C2E18-9371-4C64-B40E-05B0494CDA44}" srcId="{D8D2142A-8087-404A-B6B6-977EED6CD9A5}" destId="{FD2A246F-73DA-4538-8B09-C0DBB6F67FB6}" srcOrd="1" destOrd="0" parTransId="{EBA8E8BC-888E-4038-B171-6E0610062401}" sibTransId="{ADBB31C2-C59B-42C6-8A3C-6EE10BDBE389}"/>
    <dgm:cxn modelId="{0FC192EF-D446-4D55-8675-9629135A0D54}" srcId="{FD2A246F-73DA-4538-8B09-C0DBB6F67FB6}" destId="{B0563238-AE1B-45B0-A370-72952418F6ED}" srcOrd="1" destOrd="0" parTransId="{4841DD11-4E81-4BF5-A1BA-9670D66A073A}" sibTransId="{040C95CD-43BA-4D54-B4B2-9983AC9D99F3}"/>
    <dgm:cxn modelId="{954016A1-2451-4431-97A5-B4F89B5F0C88}" srcId="{FD2A246F-73DA-4538-8B09-C0DBB6F67FB6}" destId="{E0256779-7E1E-4641-A1D9-3363287B8517}" srcOrd="2" destOrd="0" parTransId="{051A2206-3EEA-40B6-A665-1281D636399F}" sibTransId="{A07054C3-0914-48A0-ACF4-CD12671B6B07}"/>
    <dgm:cxn modelId="{08D582CA-15F5-42F2-8E53-F69C1CA64120}" type="presOf" srcId="{8150E047-23ED-4819-84DC-7AE86D720477}" destId="{59DFC230-266B-43A7-A2CB-5EBE2CF9BA48}" srcOrd="0" destOrd="4" presId="urn:microsoft.com/office/officeart/2009/3/layout/IncreasingArrowsProcess"/>
    <dgm:cxn modelId="{2FDA3A3B-C00B-4BDC-BCD9-7FE74D888B5A}" type="presParOf" srcId="{4E658266-E2E4-412C-A0C1-3225B0E5F556}" destId="{02AD3CE9-A41E-4D31-B5BA-3E7114857B47}" srcOrd="0" destOrd="0" presId="urn:microsoft.com/office/officeart/2009/3/layout/IncreasingArrowsProcess"/>
    <dgm:cxn modelId="{3A417FAB-EFE7-4DAC-AD64-F97DD00A6476}" type="presParOf" srcId="{4E658266-E2E4-412C-A0C1-3225B0E5F556}" destId="{354D426F-58EE-47FA-80A0-6D8FD34B8F26}" srcOrd="1" destOrd="0" presId="urn:microsoft.com/office/officeart/2009/3/layout/IncreasingArrowsProcess"/>
    <dgm:cxn modelId="{29E56E70-14C6-425E-B66F-B5D68DB84055}" type="presParOf" srcId="{4E658266-E2E4-412C-A0C1-3225B0E5F556}" destId="{20503C3C-A37A-43A4-8E4C-E5B0E19AEDA3}" srcOrd="2" destOrd="0" presId="urn:microsoft.com/office/officeart/2009/3/layout/IncreasingArrowsProcess"/>
    <dgm:cxn modelId="{3885D0EB-6E83-4352-8F9D-194F844A0CC0}" type="presParOf" srcId="{4E658266-E2E4-412C-A0C1-3225B0E5F556}" destId="{FF410A6D-62BD-45F9-88A2-DA622A837725}" srcOrd="3" destOrd="0" presId="urn:microsoft.com/office/officeart/2009/3/layout/IncreasingArrowsProcess"/>
    <dgm:cxn modelId="{F60B2C63-5797-4F91-81FB-2D90FFEFE5D2}" type="presParOf" srcId="{4E658266-E2E4-412C-A0C1-3225B0E5F556}" destId="{109C27FB-D80D-4ADE-A13C-6EB3AB966F4A}" srcOrd="4" destOrd="0" presId="urn:microsoft.com/office/officeart/2009/3/layout/IncreasingArrowsProcess"/>
    <dgm:cxn modelId="{9D28508D-BB19-4C11-B905-224E6D48654F}" type="presParOf" srcId="{4E658266-E2E4-412C-A0C1-3225B0E5F556}" destId="{59DFC230-266B-43A7-A2CB-5EBE2CF9BA48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236C7F-3C0B-4119-BD4D-06D356734E9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1A00DA-381C-4333-9A67-E22C0F7CFA0E}">
      <dgm:prSet phldrT="[Текст]"/>
      <dgm:spPr/>
      <dgm:t>
        <a:bodyPr/>
        <a:lstStyle/>
        <a:p>
          <a:r>
            <a:rPr lang="uk-UA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2015-2016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7AEC0E-577D-40AE-A952-25DE48612A1F}" type="parTrans" cxnId="{310CF6CA-D160-4FB4-8428-D3507F6D9FB5}">
      <dgm:prSet/>
      <dgm:spPr/>
      <dgm:t>
        <a:bodyPr/>
        <a:lstStyle/>
        <a:p>
          <a:endParaRPr lang="ru-RU"/>
        </a:p>
      </dgm:t>
    </dgm:pt>
    <dgm:pt modelId="{4C039274-3D98-4236-BA58-3BB21FAD504E}" type="sibTrans" cxnId="{310CF6CA-D160-4FB4-8428-D3507F6D9FB5}">
      <dgm:prSet/>
      <dgm:spPr/>
      <dgm:t>
        <a:bodyPr/>
        <a:lstStyle/>
        <a:p>
          <a:endParaRPr lang="ru-RU"/>
        </a:p>
      </dgm:t>
    </dgm:pt>
    <dgm:pt modelId="{61649188-1051-4DEE-9AD6-C7E955FA4B6C}">
      <dgm:prSet phldrT="[Текст]" custT="1"/>
      <dgm:spPr/>
      <dgm:t>
        <a:bodyPr/>
        <a:lstStyle/>
        <a:p>
          <a:r>
            <a:rPr lang="ru-RU" sz="1100" dirty="0" smtClean="0"/>
            <a:t> </a:t>
          </a:r>
          <a:r>
            <a:rPr lang="ru-RU" sz="1200" b="1" dirty="0" smtClean="0">
              <a:latin typeface="Franklin Gothic Book" panose="020B0503020102020204" pitchFamily="34" charset="0"/>
            </a:rPr>
            <a:t>РОЗРОБКА  ПЛАНУ ЗАХОДІВ ПРОВЕДЕННЯ «РОКУ АНГЛІЙСЬКОЇ  МОВИ В ДНЗ «ЦПО ІТПД»;</a:t>
          </a:r>
          <a:endParaRPr lang="ru-RU" sz="1200" b="1" dirty="0">
            <a:latin typeface="Franklin Gothic Book" panose="020B0503020102020204" pitchFamily="34" charset="0"/>
          </a:endParaRPr>
        </a:p>
      </dgm:t>
    </dgm:pt>
    <dgm:pt modelId="{3936C344-523A-4939-9F19-DB2A96BF7E3E}" type="parTrans" cxnId="{9BCBFE06-119C-41FB-9CE1-7BC04905C8FD}">
      <dgm:prSet/>
      <dgm:spPr/>
      <dgm:t>
        <a:bodyPr/>
        <a:lstStyle/>
        <a:p>
          <a:endParaRPr lang="ru-RU"/>
        </a:p>
      </dgm:t>
    </dgm:pt>
    <dgm:pt modelId="{B461D336-6663-4B6C-BD5A-09AE4C11CC3F}" type="sibTrans" cxnId="{9BCBFE06-119C-41FB-9CE1-7BC04905C8FD}">
      <dgm:prSet/>
      <dgm:spPr/>
      <dgm:t>
        <a:bodyPr/>
        <a:lstStyle/>
        <a:p>
          <a:endParaRPr lang="ru-RU"/>
        </a:p>
      </dgm:t>
    </dgm:pt>
    <dgm:pt modelId="{D21BC02C-9C4B-410A-8FE9-3ED934279260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2016-2017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645B15-BF73-4DBA-AC09-0658E090C263}" type="parTrans" cxnId="{38DCB0CB-4542-47D6-98D0-FD93A6A12F4F}">
      <dgm:prSet/>
      <dgm:spPr/>
      <dgm:t>
        <a:bodyPr/>
        <a:lstStyle/>
        <a:p>
          <a:endParaRPr lang="ru-RU"/>
        </a:p>
      </dgm:t>
    </dgm:pt>
    <dgm:pt modelId="{58CDCC0B-6EB9-40B8-8283-6F7B6E530068}" type="sibTrans" cxnId="{38DCB0CB-4542-47D6-98D0-FD93A6A12F4F}">
      <dgm:prSet/>
      <dgm:spPr/>
      <dgm:t>
        <a:bodyPr/>
        <a:lstStyle/>
        <a:p>
          <a:endParaRPr lang="ru-RU"/>
        </a:p>
      </dgm:t>
    </dgm:pt>
    <dgm:pt modelId="{11759CF9-AD82-489B-96E2-4E76D4AAA0E2}">
      <dgm:prSet phldrT="[Текст]"/>
      <dgm:spPr/>
      <dgm:t>
        <a:bodyPr/>
        <a:lstStyle/>
        <a:p>
          <a:r>
            <a:rPr lang="ru-RU" b="1" dirty="0" smtClean="0">
              <a:effectLst/>
              <a:latin typeface="Franklin Gothic Book" panose="020B0503020102020204" pitchFamily="34" charset="0"/>
            </a:rPr>
            <a:t>УЧАСТЬ У МІЖНАРОДНИХ АНГЛОМОВНИХ ОСВІТНІХ ПРОЕКТАХ ТА ПРОГРАМАХ НЕФОРМАЛЬНОЇ (ДИСТАНЦІЙНОЇ ОСВІТИ);</a:t>
          </a:r>
          <a:endParaRPr lang="ru-RU" b="1" dirty="0">
            <a:effectLst/>
            <a:latin typeface="Franklin Gothic Book" panose="020B0503020102020204" pitchFamily="34" charset="0"/>
          </a:endParaRPr>
        </a:p>
      </dgm:t>
    </dgm:pt>
    <dgm:pt modelId="{4B231B8D-6B0C-4E29-A1C0-9D1F72D87059}" type="parTrans" cxnId="{951CE124-01F3-45BA-ADFA-7A7613A436B1}">
      <dgm:prSet/>
      <dgm:spPr/>
      <dgm:t>
        <a:bodyPr/>
        <a:lstStyle/>
        <a:p>
          <a:endParaRPr lang="ru-RU"/>
        </a:p>
      </dgm:t>
    </dgm:pt>
    <dgm:pt modelId="{99253484-B190-4ACB-8F29-C49C44F62F5A}" type="sibTrans" cxnId="{951CE124-01F3-45BA-ADFA-7A7613A436B1}">
      <dgm:prSet/>
      <dgm:spPr/>
      <dgm:t>
        <a:bodyPr/>
        <a:lstStyle/>
        <a:p>
          <a:endParaRPr lang="ru-RU"/>
        </a:p>
      </dgm:t>
    </dgm:pt>
    <dgm:pt modelId="{5BD4A5F4-59D6-44D1-82F3-D89C2B5D0F51}">
      <dgm:prSet phldrT="[Текст]"/>
      <dgm:spPr/>
      <dgm:t>
        <a:bodyPr/>
        <a:lstStyle/>
        <a:p>
          <a:r>
            <a:rPr lang="uk-UA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2017-2018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8D7103-2AA0-4F9B-8473-EF9061843F8F}" type="parTrans" cxnId="{A202A511-CDD5-4B15-822F-3A9208000F5C}">
      <dgm:prSet/>
      <dgm:spPr/>
      <dgm:t>
        <a:bodyPr/>
        <a:lstStyle/>
        <a:p>
          <a:endParaRPr lang="ru-RU"/>
        </a:p>
      </dgm:t>
    </dgm:pt>
    <dgm:pt modelId="{E3B0AD9F-77E2-49D8-9484-A6CB64D39053}" type="sibTrans" cxnId="{A202A511-CDD5-4B15-822F-3A9208000F5C}">
      <dgm:prSet/>
      <dgm:spPr/>
      <dgm:t>
        <a:bodyPr/>
        <a:lstStyle/>
        <a:p>
          <a:endParaRPr lang="ru-RU"/>
        </a:p>
      </dgm:t>
    </dgm:pt>
    <dgm:pt modelId="{AAAF7BDD-E8A1-4C20-8CF7-5747DE407DA5}">
      <dgm:prSet phldrT="[Текст]" custT="1"/>
      <dgm:spPr/>
      <dgm:t>
        <a:bodyPr/>
        <a:lstStyle/>
        <a:p>
          <a:r>
            <a:rPr lang="ru-RU" sz="1200" b="1" dirty="0" smtClean="0">
              <a:latin typeface="Franklin Gothic Book" panose="020B0503020102020204" pitchFamily="34" charset="0"/>
            </a:rPr>
            <a:t>НАВЧАЛЬНІ ПРОЕКТИ: </a:t>
          </a:r>
          <a:r>
            <a:rPr lang="ru-RU" sz="1200" b="1" i="1" dirty="0" smtClean="0">
              <a:latin typeface="Franklin Gothic Book" panose="020B0503020102020204" pitchFamily="34" charset="0"/>
            </a:rPr>
            <a:t>«НАВИЧКИ ХХІ СТОЛІТТЯ» З ВИКОРИСТАННЯМ ТЕХНОЛОГІЇ ВЕБ-КВЕСТА НА УРОКАХ  ЯК ЗАСОБУ ПІДВИЩЕННЯ НАВЧАЛЬНОЇ МОТИВАЦІЇ І ЯКОСТІ ЗНАНЬ УЧНІВ; МОНІТОРІНГОВИЙ ДОСЛІДНИЦЬКИЙ  ПРОЕКТ З РІВНЯ ЗНАНЬ УЧНІВ І МОТИВАЦІЇ В НАВЧАННІ ”</a:t>
          </a:r>
          <a:r>
            <a:rPr lang="en-US" sz="1200" b="1" i="1" dirty="0" smtClean="0">
              <a:latin typeface="Franklin Gothic Book" panose="020B0503020102020204" pitchFamily="34" charset="0"/>
            </a:rPr>
            <a:t>MY ENGLISH STUDIES”; </a:t>
          </a:r>
          <a:r>
            <a:rPr lang="ru-RU" sz="1200" b="1" i="1" dirty="0" smtClean="0">
              <a:latin typeface="Franklin Gothic Book" panose="020B0503020102020204" pitchFamily="34" charset="0"/>
            </a:rPr>
            <a:t>МІЖПРЕДМЕТНІ ПРОЕКТИ “</a:t>
          </a:r>
          <a:r>
            <a:rPr lang="en-US" sz="1200" b="1" i="1" dirty="0" smtClean="0">
              <a:latin typeface="Franklin Gothic Book" panose="020B0503020102020204" pitchFamily="34" charset="0"/>
            </a:rPr>
            <a:t>UKRAINIAN CULTURE TIME” (</a:t>
          </a:r>
          <a:r>
            <a:rPr lang="ru-RU" sz="1200" b="1" i="1" dirty="0" smtClean="0">
              <a:latin typeface="Franklin Gothic Book" panose="020B0503020102020204" pitchFamily="34" charset="0"/>
            </a:rPr>
            <a:t>ЧАС УКРАЇНСЬКОЇ КУЛЬТУРИ)</a:t>
          </a:r>
          <a:endParaRPr lang="ru-RU" sz="1200" b="1" dirty="0">
            <a:latin typeface="Franklin Gothic Book" panose="020B0503020102020204" pitchFamily="34" charset="0"/>
          </a:endParaRPr>
        </a:p>
      </dgm:t>
    </dgm:pt>
    <dgm:pt modelId="{A267E58B-10E7-41C2-BD73-FC06CF774BD0}" type="parTrans" cxnId="{A455B7D1-90EF-449F-B137-2D8E67911450}">
      <dgm:prSet/>
      <dgm:spPr/>
      <dgm:t>
        <a:bodyPr/>
        <a:lstStyle/>
        <a:p>
          <a:endParaRPr lang="ru-RU"/>
        </a:p>
      </dgm:t>
    </dgm:pt>
    <dgm:pt modelId="{00091BAB-9FAD-48E8-BC62-0274542F483B}" type="sibTrans" cxnId="{A455B7D1-90EF-449F-B137-2D8E67911450}">
      <dgm:prSet/>
      <dgm:spPr/>
      <dgm:t>
        <a:bodyPr/>
        <a:lstStyle/>
        <a:p>
          <a:endParaRPr lang="ru-RU"/>
        </a:p>
      </dgm:t>
    </dgm:pt>
    <dgm:pt modelId="{332C9260-2A30-4901-83B4-056244C36B22}">
      <dgm:prSet custT="1"/>
      <dgm:spPr/>
      <dgm:t>
        <a:bodyPr/>
        <a:lstStyle/>
        <a:p>
          <a:r>
            <a:rPr lang="en-US" sz="1200" b="1" dirty="0" smtClean="0">
              <a:latin typeface="Franklin Gothic Book" panose="020B0503020102020204" pitchFamily="34" charset="0"/>
            </a:rPr>
            <a:t> </a:t>
          </a:r>
          <a:r>
            <a:rPr lang="ru-RU" sz="1200" b="1" dirty="0" smtClean="0">
              <a:latin typeface="Franklin Gothic Book" panose="020B0503020102020204" pitchFamily="34" charset="0"/>
            </a:rPr>
            <a:t>У БІБЛІОТЕЦІ ВІДКРИТИ ІНФОРМАЦІЙНІ ПОЛИЧКИ, КНИЖКОВІ ВИСТАВКИ, ОРГАНІЗУВАТИ ЧИТАЦЬКІ КОНФЕРЕНЦІЇ З МЕТОЮ ПОПУЛЯРИЗАЦІЇ ВИВЧЕННЯ АНГЛІЙСЬКОЇ МОВИ;</a:t>
          </a:r>
          <a:endParaRPr lang="ru-RU" sz="1200" b="1" dirty="0">
            <a:latin typeface="Franklin Gothic Book" panose="020B0503020102020204" pitchFamily="34" charset="0"/>
          </a:endParaRPr>
        </a:p>
      </dgm:t>
    </dgm:pt>
    <dgm:pt modelId="{CF548F36-253F-480E-B344-4D5EF152F95F}" type="parTrans" cxnId="{B3A4103F-5932-45E2-961A-B1017A39AEA7}">
      <dgm:prSet/>
      <dgm:spPr/>
      <dgm:t>
        <a:bodyPr/>
        <a:lstStyle/>
        <a:p>
          <a:endParaRPr lang="ru-RU"/>
        </a:p>
      </dgm:t>
    </dgm:pt>
    <dgm:pt modelId="{D285F52B-6B8B-43BB-8896-14F000E35052}" type="sibTrans" cxnId="{B3A4103F-5932-45E2-961A-B1017A39AEA7}">
      <dgm:prSet/>
      <dgm:spPr/>
      <dgm:t>
        <a:bodyPr/>
        <a:lstStyle/>
        <a:p>
          <a:endParaRPr lang="ru-RU"/>
        </a:p>
      </dgm:t>
    </dgm:pt>
    <dgm:pt modelId="{7321B14D-B107-4FB9-84AF-62D3706CCFC5}">
      <dgm:prSet custT="1"/>
      <dgm:spPr/>
      <dgm:t>
        <a:bodyPr/>
        <a:lstStyle/>
        <a:p>
          <a:r>
            <a:rPr lang="en-US" sz="1200" b="1" dirty="0" smtClean="0">
              <a:latin typeface="Franklin Gothic Book" panose="020B0503020102020204" pitchFamily="34" charset="0"/>
            </a:rPr>
            <a:t> ДЕКАДИ АНГЛІЙСЬКОЇ МОВИ “NEW YEAR AND CHRISTMAS IN ENGLISH-SPEAKING COUNTRIES”, “ENGLISH + TECHNOLOGY”;</a:t>
          </a:r>
          <a:endParaRPr lang="en-US" sz="1200" b="1" dirty="0">
            <a:latin typeface="Franklin Gothic Book" panose="020B0503020102020204" pitchFamily="34" charset="0"/>
          </a:endParaRPr>
        </a:p>
      </dgm:t>
    </dgm:pt>
    <dgm:pt modelId="{82FE1023-1E15-47FE-8999-58D28D859989}" type="parTrans" cxnId="{516DB87B-6F3B-4840-A792-F5011925BDA9}">
      <dgm:prSet/>
      <dgm:spPr/>
      <dgm:t>
        <a:bodyPr/>
        <a:lstStyle/>
        <a:p>
          <a:endParaRPr lang="ru-RU"/>
        </a:p>
      </dgm:t>
    </dgm:pt>
    <dgm:pt modelId="{308F1C43-2FB2-4147-90EE-6420E7A637F2}" type="sibTrans" cxnId="{516DB87B-6F3B-4840-A792-F5011925BDA9}">
      <dgm:prSet/>
      <dgm:spPr/>
      <dgm:t>
        <a:bodyPr/>
        <a:lstStyle/>
        <a:p>
          <a:endParaRPr lang="ru-RU"/>
        </a:p>
      </dgm:t>
    </dgm:pt>
    <dgm:pt modelId="{7B3A3628-D8E8-429E-AD7B-F4ABEC88D279}">
      <dgm:prSet custT="1"/>
      <dgm:spPr/>
      <dgm:t>
        <a:bodyPr/>
        <a:lstStyle/>
        <a:p>
          <a:r>
            <a:rPr lang="ru-RU" sz="1200" b="1" dirty="0" smtClean="0">
              <a:latin typeface="Franklin Gothic Book" panose="020B0503020102020204" pitchFamily="34" charset="0"/>
            </a:rPr>
            <a:t> ТЕСТУВАННЯ НА ВИЗНАЧЕННЯ РІВНЯ ВОЛОДІННЯ АНГЛІЙСЬКОЮ МОВОЮ СЕРЕД ПЕДПРАЦІВНИКІВ;</a:t>
          </a:r>
          <a:endParaRPr lang="ru-RU" sz="1200" b="1" dirty="0">
            <a:latin typeface="Franklin Gothic Book" panose="020B0503020102020204" pitchFamily="34" charset="0"/>
          </a:endParaRPr>
        </a:p>
      </dgm:t>
    </dgm:pt>
    <dgm:pt modelId="{AD0909DB-1F6B-4A5A-A1C7-981DCF5A0227}" type="parTrans" cxnId="{1316FA37-2C0B-41A2-8AB6-CB02164BE8AA}">
      <dgm:prSet/>
      <dgm:spPr/>
      <dgm:t>
        <a:bodyPr/>
        <a:lstStyle/>
        <a:p>
          <a:endParaRPr lang="ru-RU"/>
        </a:p>
      </dgm:t>
    </dgm:pt>
    <dgm:pt modelId="{6D11B4C6-FFF5-4F32-9137-8E26B72E6C88}" type="sibTrans" cxnId="{1316FA37-2C0B-41A2-8AB6-CB02164BE8AA}">
      <dgm:prSet/>
      <dgm:spPr/>
      <dgm:t>
        <a:bodyPr/>
        <a:lstStyle/>
        <a:p>
          <a:endParaRPr lang="ru-RU"/>
        </a:p>
      </dgm:t>
    </dgm:pt>
    <dgm:pt modelId="{55FBAEF1-9457-41D9-9837-3C408FE2D39B}">
      <dgm:prSet custT="1"/>
      <dgm:spPr/>
      <dgm:t>
        <a:bodyPr/>
        <a:lstStyle/>
        <a:p>
          <a:r>
            <a:rPr lang="ru-RU" sz="1200" b="1" dirty="0" smtClean="0">
              <a:latin typeface="Franklin Gothic Book" panose="020B0503020102020204" pitchFamily="34" charset="0"/>
            </a:rPr>
            <a:t> СКЛАДАННЯ СЛОВНИКІВ ПРОФЕСІЙНОЇ ТЕРМІНОЛОГІЇ;</a:t>
          </a:r>
          <a:endParaRPr lang="ru-RU" sz="1200" b="1" dirty="0">
            <a:latin typeface="Franklin Gothic Book" panose="020B0503020102020204" pitchFamily="34" charset="0"/>
          </a:endParaRPr>
        </a:p>
      </dgm:t>
    </dgm:pt>
    <dgm:pt modelId="{6B525011-7AFE-47B9-8832-CF5B84204761}" type="parTrans" cxnId="{171DD4AE-EE8A-4EE2-8A74-D1A1CBA4C4DD}">
      <dgm:prSet/>
      <dgm:spPr/>
      <dgm:t>
        <a:bodyPr/>
        <a:lstStyle/>
        <a:p>
          <a:endParaRPr lang="ru-RU"/>
        </a:p>
      </dgm:t>
    </dgm:pt>
    <dgm:pt modelId="{8CE71657-82C1-46E7-811A-36056A72CC2D}" type="sibTrans" cxnId="{171DD4AE-EE8A-4EE2-8A74-D1A1CBA4C4DD}">
      <dgm:prSet/>
      <dgm:spPr/>
      <dgm:t>
        <a:bodyPr/>
        <a:lstStyle/>
        <a:p>
          <a:endParaRPr lang="ru-RU"/>
        </a:p>
      </dgm:t>
    </dgm:pt>
    <dgm:pt modelId="{3642C3A0-2F3E-4C2A-913A-7573238E6011}">
      <dgm:prSet phldrT="[Текст]"/>
      <dgm:spPr/>
      <dgm:t>
        <a:bodyPr/>
        <a:lstStyle/>
        <a:p>
          <a:r>
            <a:rPr lang="ru-RU" b="1" dirty="0" smtClean="0">
              <a:effectLst/>
              <a:latin typeface="Franklin Gothic Book" panose="020B0503020102020204" pitchFamily="34" charset="0"/>
            </a:rPr>
            <a:t>РОЗРОБКА БІНАРНИХ ТА ІНТЕГРОВАНИХ УРОКІВ ДЛЯ ІНТЕНСИФІКАЦІЇ ПРОФЕСІЙНОЇ СПРЯМОВАНОСТІ ВИВЧЕННЯ АНГЛІЙСЬКОЇ МОВИ;</a:t>
          </a:r>
          <a:endParaRPr lang="ru-RU" b="1" dirty="0">
            <a:effectLst/>
            <a:latin typeface="Franklin Gothic Book" panose="020B0503020102020204" pitchFamily="34" charset="0"/>
          </a:endParaRPr>
        </a:p>
      </dgm:t>
    </dgm:pt>
    <dgm:pt modelId="{19B90219-75D5-43D2-AD29-6F3CD05E5632}" type="parTrans" cxnId="{7A2F557F-79B6-4FDA-A4AF-DAA002876AE3}">
      <dgm:prSet/>
      <dgm:spPr/>
      <dgm:t>
        <a:bodyPr/>
        <a:lstStyle/>
        <a:p>
          <a:endParaRPr lang="ru-RU"/>
        </a:p>
      </dgm:t>
    </dgm:pt>
    <dgm:pt modelId="{2341C27C-E8DB-427E-A48E-CCC73BAADFD4}" type="sibTrans" cxnId="{7A2F557F-79B6-4FDA-A4AF-DAA002876AE3}">
      <dgm:prSet/>
      <dgm:spPr/>
      <dgm:t>
        <a:bodyPr/>
        <a:lstStyle/>
        <a:p>
          <a:endParaRPr lang="ru-RU"/>
        </a:p>
      </dgm:t>
    </dgm:pt>
    <dgm:pt modelId="{DF2E71D1-6B3A-483D-941C-16DA7EECF6E8}">
      <dgm:prSet phldrT="[Текст]"/>
      <dgm:spPr/>
      <dgm:t>
        <a:bodyPr/>
        <a:lstStyle/>
        <a:p>
          <a:r>
            <a:rPr lang="ru-RU" b="1" dirty="0" smtClean="0">
              <a:effectLst/>
              <a:latin typeface="Franklin Gothic Book" panose="020B0503020102020204" pitchFamily="34" charset="0"/>
            </a:rPr>
            <a:t>КУРСИ З АНГЛІЙСЬКОЇ МОВИ ДЛЯ ПЕДАГОГІЧНИХ ПРАЦІВНИКІВ;</a:t>
          </a:r>
          <a:endParaRPr lang="ru-RU" b="1" dirty="0">
            <a:effectLst/>
            <a:latin typeface="Franklin Gothic Book" panose="020B0503020102020204" pitchFamily="34" charset="0"/>
          </a:endParaRPr>
        </a:p>
      </dgm:t>
    </dgm:pt>
    <dgm:pt modelId="{29521FC9-17E5-44B3-9F55-4FC19876CCC4}" type="parTrans" cxnId="{273DF875-82D2-4A7D-A499-EF46FF1C8937}">
      <dgm:prSet/>
      <dgm:spPr/>
      <dgm:t>
        <a:bodyPr/>
        <a:lstStyle/>
        <a:p>
          <a:endParaRPr lang="ru-RU"/>
        </a:p>
      </dgm:t>
    </dgm:pt>
    <dgm:pt modelId="{AD282978-C4FA-4512-968B-F860A2C89A89}" type="sibTrans" cxnId="{273DF875-82D2-4A7D-A499-EF46FF1C8937}">
      <dgm:prSet/>
      <dgm:spPr/>
      <dgm:t>
        <a:bodyPr/>
        <a:lstStyle/>
        <a:p>
          <a:endParaRPr lang="ru-RU"/>
        </a:p>
      </dgm:t>
    </dgm:pt>
    <dgm:pt modelId="{EE0F34C3-AEF5-4722-A9E4-A89F4B4A1DD1}">
      <dgm:prSet/>
      <dgm:spPr/>
      <dgm:t>
        <a:bodyPr/>
        <a:lstStyle/>
        <a:p>
          <a:r>
            <a:rPr lang="ru-RU" b="1" dirty="0" smtClean="0">
              <a:effectLst/>
              <a:latin typeface="Franklin Gothic Book" panose="020B0503020102020204" pitchFamily="34" charset="0"/>
            </a:rPr>
            <a:t>ФАХОВИЙ КОНКУРС  «</a:t>
          </a:r>
          <a:r>
            <a:rPr lang="en-US" b="1" dirty="0" smtClean="0">
              <a:effectLst/>
              <a:latin typeface="Franklin Gothic Book" panose="020B0503020102020204" pitchFamily="34" charset="0"/>
            </a:rPr>
            <a:t>COMMUNICATION TECHNOLOGIES » </a:t>
          </a:r>
          <a:r>
            <a:rPr lang="ru-RU" b="1" dirty="0" smtClean="0">
              <a:effectLst/>
              <a:latin typeface="Franklin Gothic Book" panose="020B0503020102020204" pitchFamily="34" charset="0"/>
            </a:rPr>
            <a:t>СЕРЕД УЧНІВ 1 І 2 КУРСІВ (ПРОФЕСІЯ «ОПЕРАТОР КОМП´ЮТЕРНОГО НАБОРУ»;</a:t>
          </a:r>
          <a:endParaRPr lang="ru-RU" b="1" dirty="0">
            <a:effectLst/>
            <a:latin typeface="Franklin Gothic Book" panose="020B0503020102020204" pitchFamily="34" charset="0"/>
          </a:endParaRPr>
        </a:p>
      </dgm:t>
    </dgm:pt>
    <dgm:pt modelId="{3DE72CA5-DBB6-4C09-98AC-F66E8C51DE19}" type="sibTrans" cxnId="{862A1B13-2434-4D4D-BF7C-92093CBE189C}">
      <dgm:prSet/>
      <dgm:spPr/>
      <dgm:t>
        <a:bodyPr/>
        <a:lstStyle/>
        <a:p>
          <a:endParaRPr lang="ru-RU"/>
        </a:p>
      </dgm:t>
    </dgm:pt>
    <dgm:pt modelId="{C4A8597B-33E7-4FC5-9650-7A762E7A8DC2}" type="parTrans" cxnId="{862A1B13-2434-4D4D-BF7C-92093CBE189C}">
      <dgm:prSet/>
      <dgm:spPr/>
      <dgm:t>
        <a:bodyPr/>
        <a:lstStyle/>
        <a:p>
          <a:endParaRPr lang="ru-RU"/>
        </a:p>
      </dgm:t>
    </dgm:pt>
    <dgm:pt modelId="{245B26E3-018C-4CA0-81BA-88F1E5F5E77E}">
      <dgm:prSet custT="1"/>
      <dgm:spPr/>
      <dgm:t>
        <a:bodyPr/>
        <a:lstStyle/>
        <a:p>
          <a:r>
            <a:rPr lang="ru-RU" sz="1200" b="1" dirty="0" smtClean="0">
              <a:latin typeface="Franklin Gothic Book" panose="020B0503020102020204" pitchFamily="34" charset="0"/>
            </a:rPr>
            <a:t>ОЛІМПІАДИ З АНГЛІЙСЬКОЇ МОВИ;</a:t>
          </a:r>
          <a:endParaRPr lang="ru-RU" sz="1200" b="1" dirty="0">
            <a:latin typeface="Franklin Gothic Book" panose="020B0503020102020204" pitchFamily="34" charset="0"/>
          </a:endParaRPr>
        </a:p>
      </dgm:t>
    </dgm:pt>
    <dgm:pt modelId="{E0B86EF0-7B43-4805-B365-4A7D2EFD9B03}" type="parTrans" cxnId="{617DD3DC-C57B-4C50-9585-43656BB0ED5B}">
      <dgm:prSet/>
      <dgm:spPr/>
      <dgm:t>
        <a:bodyPr/>
        <a:lstStyle/>
        <a:p>
          <a:endParaRPr lang="ru-RU"/>
        </a:p>
      </dgm:t>
    </dgm:pt>
    <dgm:pt modelId="{79021E8A-F730-4FF2-8FA7-9D2C912DD9B2}" type="sibTrans" cxnId="{617DD3DC-C57B-4C50-9585-43656BB0ED5B}">
      <dgm:prSet/>
      <dgm:spPr/>
      <dgm:t>
        <a:bodyPr/>
        <a:lstStyle/>
        <a:p>
          <a:endParaRPr lang="ru-RU"/>
        </a:p>
      </dgm:t>
    </dgm:pt>
    <dgm:pt modelId="{DF8EBE62-FDFC-486B-BBF9-19FF4D782787}">
      <dgm:prSet custT="1"/>
      <dgm:spPr/>
      <dgm:t>
        <a:bodyPr/>
        <a:lstStyle/>
        <a:p>
          <a:r>
            <a:rPr lang="ru-RU" sz="1200" b="1" dirty="0" smtClean="0">
              <a:latin typeface="Franklin Gothic Book" panose="020B0503020102020204" pitchFamily="34" charset="0"/>
            </a:rPr>
            <a:t>КОНКУРСИ СЕРЕД ПЕДАГОГІЧНИХ ПРАЦІВНИКІВ “</a:t>
          </a:r>
          <a:r>
            <a:rPr lang="en-US" sz="1200" b="1" dirty="0" smtClean="0">
              <a:latin typeface="Franklin Gothic Book" panose="020B0503020102020204" pitchFamily="34" charset="0"/>
            </a:rPr>
            <a:t>I SPEAK ENGLISH”.</a:t>
          </a:r>
          <a:endParaRPr lang="en-US" sz="1200" b="1" dirty="0">
            <a:latin typeface="Franklin Gothic Book" panose="020B0503020102020204" pitchFamily="34" charset="0"/>
          </a:endParaRPr>
        </a:p>
      </dgm:t>
    </dgm:pt>
    <dgm:pt modelId="{3785F51C-267F-49AD-A132-3E3E4EAEB5D2}" type="parTrans" cxnId="{82EB3254-E04E-446E-8701-94341AA58EC7}">
      <dgm:prSet/>
      <dgm:spPr/>
      <dgm:t>
        <a:bodyPr/>
        <a:lstStyle/>
        <a:p>
          <a:endParaRPr lang="ru-RU"/>
        </a:p>
      </dgm:t>
    </dgm:pt>
    <dgm:pt modelId="{866B55DF-D3E5-42CD-9923-2812BF2EEEB2}" type="sibTrans" cxnId="{82EB3254-E04E-446E-8701-94341AA58EC7}">
      <dgm:prSet/>
      <dgm:spPr/>
      <dgm:t>
        <a:bodyPr/>
        <a:lstStyle/>
        <a:p>
          <a:endParaRPr lang="ru-RU"/>
        </a:p>
      </dgm:t>
    </dgm:pt>
    <dgm:pt modelId="{BB9D3972-0AEB-46C4-866C-810A3702BCD2}">
      <dgm:prSet phldrT="[Текст]" custT="1"/>
      <dgm:spPr/>
      <dgm:t>
        <a:bodyPr/>
        <a:lstStyle/>
        <a:p>
          <a:r>
            <a:rPr lang="ru-RU" sz="1200" b="1" dirty="0" smtClean="0">
              <a:latin typeface="Franklin Gothic Book" panose="020B0503020102020204" pitchFamily="34" charset="0"/>
            </a:rPr>
            <a:t>СЕМІНАРИ З ВПРОВАДЖЕННЯ ДИСТАНЦІЙНОГО НАВЧАННЯ;</a:t>
          </a:r>
          <a:endParaRPr lang="ru-RU" sz="1200" b="1" dirty="0">
            <a:latin typeface="Franklin Gothic Book" panose="020B0503020102020204" pitchFamily="34" charset="0"/>
          </a:endParaRPr>
        </a:p>
      </dgm:t>
    </dgm:pt>
    <dgm:pt modelId="{6D2F62EB-70BC-409B-A608-6060CBE90833}" type="parTrans" cxnId="{6A2909BF-66FD-496C-BBC4-B5D006B5BFA6}">
      <dgm:prSet/>
      <dgm:spPr/>
      <dgm:t>
        <a:bodyPr/>
        <a:lstStyle/>
        <a:p>
          <a:endParaRPr lang="ru-RU"/>
        </a:p>
      </dgm:t>
    </dgm:pt>
    <dgm:pt modelId="{297D4A7A-4067-4F45-99FC-9FC7FDE40B5E}" type="sibTrans" cxnId="{6A2909BF-66FD-496C-BBC4-B5D006B5BFA6}">
      <dgm:prSet/>
      <dgm:spPr/>
      <dgm:t>
        <a:bodyPr/>
        <a:lstStyle/>
        <a:p>
          <a:endParaRPr lang="ru-RU"/>
        </a:p>
      </dgm:t>
    </dgm:pt>
    <dgm:pt modelId="{EA923AD3-AEF1-4EBC-8C97-AEEF8D447F38}" type="pres">
      <dgm:prSet presAssocID="{61236C7F-3C0B-4119-BD4D-06D356734E9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DB23BD-2B89-47A0-974A-F09371BAE6DB}" type="pres">
      <dgm:prSet presAssocID="{001A00DA-381C-4333-9A67-E22C0F7CFA0E}" presName="comp" presStyleCnt="0"/>
      <dgm:spPr/>
    </dgm:pt>
    <dgm:pt modelId="{0080E213-627E-47CF-9D2C-CADB6F866D15}" type="pres">
      <dgm:prSet presAssocID="{001A00DA-381C-4333-9A67-E22C0F7CFA0E}" presName="box" presStyleLbl="node1" presStyleIdx="0" presStyleCnt="3"/>
      <dgm:spPr/>
      <dgm:t>
        <a:bodyPr/>
        <a:lstStyle/>
        <a:p>
          <a:endParaRPr lang="ru-RU"/>
        </a:p>
      </dgm:t>
    </dgm:pt>
    <dgm:pt modelId="{7A788CC3-4682-426A-AE37-29C025F69871}" type="pres">
      <dgm:prSet presAssocID="{001A00DA-381C-4333-9A67-E22C0F7CFA0E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5747C26-DE37-49D4-BE7B-6DF669737B72}" type="pres">
      <dgm:prSet presAssocID="{001A00DA-381C-4333-9A67-E22C0F7CFA0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21D007-A76D-4F87-A4E2-240A3CD8E29E}" type="pres">
      <dgm:prSet presAssocID="{4C039274-3D98-4236-BA58-3BB21FAD504E}" presName="spacer" presStyleCnt="0"/>
      <dgm:spPr/>
    </dgm:pt>
    <dgm:pt modelId="{800B532C-1F42-453B-A511-C630E8091813}" type="pres">
      <dgm:prSet presAssocID="{D21BC02C-9C4B-410A-8FE9-3ED934279260}" presName="comp" presStyleCnt="0"/>
      <dgm:spPr/>
    </dgm:pt>
    <dgm:pt modelId="{3B7A5A88-314C-4C65-9BB8-B238AA764740}" type="pres">
      <dgm:prSet presAssocID="{D21BC02C-9C4B-410A-8FE9-3ED934279260}" presName="box" presStyleLbl="node1" presStyleIdx="1" presStyleCnt="3"/>
      <dgm:spPr/>
      <dgm:t>
        <a:bodyPr/>
        <a:lstStyle/>
        <a:p>
          <a:endParaRPr lang="ru-RU"/>
        </a:p>
      </dgm:t>
    </dgm:pt>
    <dgm:pt modelId="{55AD8A6A-1F17-4B96-B937-C5B37AE06487}" type="pres">
      <dgm:prSet presAssocID="{D21BC02C-9C4B-410A-8FE9-3ED934279260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AA21C0C-4D4A-44AA-B639-1E87B56B0DBB}" type="pres">
      <dgm:prSet presAssocID="{D21BC02C-9C4B-410A-8FE9-3ED93427926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A492C-2AB7-487C-BD93-C5F8449D2944}" type="pres">
      <dgm:prSet presAssocID="{58CDCC0B-6EB9-40B8-8283-6F7B6E530068}" presName="spacer" presStyleCnt="0"/>
      <dgm:spPr/>
    </dgm:pt>
    <dgm:pt modelId="{A67DEE9B-69EF-440E-A7FF-BEFDCE776F3E}" type="pres">
      <dgm:prSet presAssocID="{5BD4A5F4-59D6-44D1-82F3-D89C2B5D0F51}" presName="comp" presStyleCnt="0"/>
      <dgm:spPr/>
    </dgm:pt>
    <dgm:pt modelId="{7C7CE247-5860-421D-9B6F-4F570FE8AAF1}" type="pres">
      <dgm:prSet presAssocID="{5BD4A5F4-59D6-44D1-82F3-D89C2B5D0F51}" presName="box" presStyleLbl="node1" presStyleIdx="2" presStyleCnt="3"/>
      <dgm:spPr/>
      <dgm:t>
        <a:bodyPr/>
        <a:lstStyle/>
        <a:p>
          <a:endParaRPr lang="ru-RU"/>
        </a:p>
      </dgm:t>
    </dgm:pt>
    <dgm:pt modelId="{75A68DFE-3690-406D-B7AF-D9EB2C7BAF13}" type="pres">
      <dgm:prSet presAssocID="{5BD4A5F4-59D6-44D1-82F3-D89C2B5D0F51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E1D3046-4DF4-4930-8DC8-4C62F556C3C2}" type="pres">
      <dgm:prSet presAssocID="{5BD4A5F4-59D6-44D1-82F3-D89C2B5D0F5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02E634-AC74-47EE-8DC4-166A0D05A46E}" type="presOf" srcId="{332C9260-2A30-4901-83B4-056244C36B22}" destId="{0080E213-627E-47CF-9D2C-CADB6F866D15}" srcOrd="0" destOrd="2" presId="urn:microsoft.com/office/officeart/2005/8/layout/vList4"/>
    <dgm:cxn modelId="{AF23E2F9-96F3-420B-B5FC-64E9B78897EF}" type="presOf" srcId="{7B3A3628-D8E8-429E-AD7B-F4ABEC88D279}" destId="{0080E213-627E-47CF-9D2C-CADB6F866D15}" srcOrd="0" destOrd="4" presId="urn:microsoft.com/office/officeart/2005/8/layout/vList4"/>
    <dgm:cxn modelId="{08229CD3-C128-41F4-8133-7C711FC21A4B}" type="presOf" srcId="{61649188-1051-4DEE-9AD6-C7E955FA4B6C}" destId="{0080E213-627E-47CF-9D2C-CADB6F866D15}" srcOrd="0" destOrd="1" presId="urn:microsoft.com/office/officeart/2005/8/layout/vList4"/>
    <dgm:cxn modelId="{82EB3254-E04E-446E-8701-94341AA58EC7}" srcId="{5BD4A5F4-59D6-44D1-82F3-D89C2B5D0F51}" destId="{DF8EBE62-FDFC-486B-BBF9-19FF4D782787}" srcOrd="3" destOrd="0" parTransId="{3785F51C-267F-49AD-A132-3E3E4EAEB5D2}" sibTransId="{866B55DF-D3E5-42CD-9923-2812BF2EEEB2}"/>
    <dgm:cxn modelId="{56EF95E1-3D6A-41DE-B475-81077D55149E}" type="presOf" srcId="{55FBAEF1-9457-41D9-9837-3C408FE2D39B}" destId="{D5747C26-DE37-49D4-BE7B-6DF669737B72}" srcOrd="1" destOrd="5" presId="urn:microsoft.com/office/officeart/2005/8/layout/vList4"/>
    <dgm:cxn modelId="{273DF875-82D2-4A7D-A499-EF46FF1C8937}" srcId="{D21BC02C-9C4B-410A-8FE9-3ED934279260}" destId="{DF2E71D1-6B3A-483D-941C-16DA7EECF6E8}" srcOrd="2" destOrd="0" parTransId="{29521FC9-17E5-44B3-9F55-4FC19876CCC4}" sibTransId="{AD282978-C4FA-4512-968B-F860A2C89A89}"/>
    <dgm:cxn modelId="{1E39F851-2064-4DC8-AED9-E1C8816386B0}" type="presOf" srcId="{11759CF9-AD82-489B-96E2-4E76D4AAA0E2}" destId="{6AA21C0C-4D4A-44AA-B639-1E87B56B0DBB}" srcOrd="1" destOrd="1" presId="urn:microsoft.com/office/officeart/2005/8/layout/vList4"/>
    <dgm:cxn modelId="{9BCBFE06-119C-41FB-9CE1-7BC04905C8FD}" srcId="{001A00DA-381C-4333-9A67-E22C0F7CFA0E}" destId="{61649188-1051-4DEE-9AD6-C7E955FA4B6C}" srcOrd="0" destOrd="0" parTransId="{3936C344-523A-4939-9F19-DB2A96BF7E3E}" sibTransId="{B461D336-6663-4B6C-BD5A-09AE4C11CC3F}"/>
    <dgm:cxn modelId="{1316FA37-2C0B-41A2-8AB6-CB02164BE8AA}" srcId="{001A00DA-381C-4333-9A67-E22C0F7CFA0E}" destId="{7B3A3628-D8E8-429E-AD7B-F4ABEC88D279}" srcOrd="3" destOrd="0" parTransId="{AD0909DB-1F6B-4A5A-A1C7-981DCF5A0227}" sibTransId="{6D11B4C6-FFF5-4F32-9137-8E26B72E6C88}"/>
    <dgm:cxn modelId="{072F26A3-3D57-4A32-867B-BC7FA13ACFA3}" type="presOf" srcId="{245B26E3-018C-4CA0-81BA-88F1E5F5E77E}" destId="{8E1D3046-4DF4-4930-8DC8-4C62F556C3C2}" srcOrd="1" destOrd="3" presId="urn:microsoft.com/office/officeart/2005/8/layout/vList4"/>
    <dgm:cxn modelId="{B3A4103F-5932-45E2-961A-B1017A39AEA7}" srcId="{001A00DA-381C-4333-9A67-E22C0F7CFA0E}" destId="{332C9260-2A30-4901-83B4-056244C36B22}" srcOrd="1" destOrd="0" parTransId="{CF548F36-253F-480E-B344-4D5EF152F95F}" sibTransId="{D285F52B-6B8B-43BB-8896-14F000E35052}"/>
    <dgm:cxn modelId="{E34C81F8-00F9-4CA5-BE2A-6FA9AEFCA370}" type="presOf" srcId="{DF2E71D1-6B3A-483D-941C-16DA7EECF6E8}" destId="{3B7A5A88-314C-4C65-9BB8-B238AA764740}" srcOrd="0" destOrd="3" presId="urn:microsoft.com/office/officeart/2005/8/layout/vList4"/>
    <dgm:cxn modelId="{467F3E97-AFE5-408B-A87D-1599A1D830B5}" type="presOf" srcId="{BB9D3972-0AEB-46C4-866C-810A3702BCD2}" destId="{8E1D3046-4DF4-4930-8DC8-4C62F556C3C2}" srcOrd="1" destOrd="2" presId="urn:microsoft.com/office/officeart/2005/8/layout/vList4"/>
    <dgm:cxn modelId="{C7429B38-B9FB-433A-A5E4-D1C517DA15B4}" type="presOf" srcId="{AAAF7BDD-E8A1-4C20-8CF7-5747DE407DA5}" destId="{7C7CE247-5860-421D-9B6F-4F570FE8AAF1}" srcOrd="0" destOrd="1" presId="urn:microsoft.com/office/officeart/2005/8/layout/vList4"/>
    <dgm:cxn modelId="{E5571FB1-C1A5-4AF8-AAC8-DDBBDB9988CA}" type="presOf" srcId="{332C9260-2A30-4901-83B4-056244C36B22}" destId="{D5747C26-DE37-49D4-BE7B-6DF669737B72}" srcOrd="1" destOrd="2" presId="urn:microsoft.com/office/officeart/2005/8/layout/vList4"/>
    <dgm:cxn modelId="{862A1B13-2434-4D4D-BF7C-92093CBE189C}" srcId="{D21BC02C-9C4B-410A-8FE9-3ED934279260}" destId="{EE0F34C3-AEF5-4722-A9E4-A89F4B4A1DD1}" srcOrd="3" destOrd="0" parTransId="{C4A8597B-33E7-4FC5-9650-7A762E7A8DC2}" sibTransId="{3DE72CA5-DBB6-4C09-98AC-F66E8C51DE19}"/>
    <dgm:cxn modelId="{95F75331-AF91-4D5A-B37A-BBD5DEAE95F8}" type="presOf" srcId="{61649188-1051-4DEE-9AD6-C7E955FA4B6C}" destId="{D5747C26-DE37-49D4-BE7B-6DF669737B72}" srcOrd="1" destOrd="1" presId="urn:microsoft.com/office/officeart/2005/8/layout/vList4"/>
    <dgm:cxn modelId="{85603C9B-9CBE-4BAC-941A-66E38F53A947}" type="presOf" srcId="{BB9D3972-0AEB-46C4-866C-810A3702BCD2}" destId="{7C7CE247-5860-421D-9B6F-4F570FE8AAF1}" srcOrd="0" destOrd="2" presId="urn:microsoft.com/office/officeart/2005/8/layout/vList4"/>
    <dgm:cxn modelId="{171DD4AE-EE8A-4EE2-8A74-D1A1CBA4C4DD}" srcId="{001A00DA-381C-4333-9A67-E22C0F7CFA0E}" destId="{55FBAEF1-9457-41D9-9837-3C408FE2D39B}" srcOrd="4" destOrd="0" parTransId="{6B525011-7AFE-47B9-8832-CF5B84204761}" sibTransId="{8CE71657-82C1-46E7-811A-36056A72CC2D}"/>
    <dgm:cxn modelId="{1203887D-E408-4EE5-B9E7-93B74A28D2D6}" type="presOf" srcId="{11759CF9-AD82-489B-96E2-4E76D4AAA0E2}" destId="{3B7A5A88-314C-4C65-9BB8-B238AA764740}" srcOrd="0" destOrd="1" presId="urn:microsoft.com/office/officeart/2005/8/layout/vList4"/>
    <dgm:cxn modelId="{310CF6CA-D160-4FB4-8428-D3507F6D9FB5}" srcId="{61236C7F-3C0B-4119-BD4D-06D356734E9A}" destId="{001A00DA-381C-4333-9A67-E22C0F7CFA0E}" srcOrd="0" destOrd="0" parTransId="{937AEC0E-577D-40AE-A952-25DE48612A1F}" sibTransId="{4C039274-3D98-4236-BA58-3BB21FAD504E}"/>
    <dgm:cxn modelId="{8F8722B6-BA5D-4172-B4D9-676D5397E474}" type="presOf" srcId="{D21BC02C-9C4B-410A-8FE9-3ED934279260}" destId="{3B7A5A88-314C-4C65-9BB8-B238AA764740}" srcOrd="0" destOrd="0" presId="urn:microsoft.com/office/officeart/2005/8/layout/vList4"/>
    <dgm:cxn modelId="{587CDC49-DE24-4652-B222-1B9BC41B42AF}" type="presOf" srcId="{001A00DA-381C-4333-9A67-E22C0F7CFA0E}" destId="{D5747C26-DE37-49D4-BE7B-6DF669737B72}" srcOrd="1" destOrd="0" presId="urn:microsoft.com/office/officeart/2005/8/layout/vList4"/>
    <dgm:cxn modelId="{E766E002-E484-4FD9-B781-485DBFDA1219}" type="presOf" srcId="{001A00DA-381C-4333-9A67-E22C0F7CFA0E}" destId="{0080E213-627E-47CF-9D2C-CADB6F866D15}" srcOrd="0" destOrd="0" presId="urn:microsoft.com/office/officeart/2005/8/layout/vList4"/>
    <dgm:cxn modelId="{617DD3DC-C57B-4C50-9585-43656BB0ED5B}" srcId="{5BD4A5F4-59D6-44D1-82F3-D89C2B5D0F51}" destId="{245B26E3-018C-4CA0-81BA-88F1E5F5E77E}" srcOrd="2" destOrd="0" parTransId="{E0B86EF0-7B43-4805-B365-4A7D2EFD9B03}" sibTransId="{79021E8A-F730-4FF2-8FA7-9D2C912DD9B2}"/>
    <dgm:cxn modelId="{A202A511-CDD5-4B15-822F-3A9208000F5C}" srcId="{61236C7F-3C0B-4119-BD4D-06D356734E9A}" destId="{5BD4A5F4-59D6-44D1-82F3-D89C2B5D0F51}" srcOrd="2" destOrd="0" parTransId="{1D8D7103-2AA0-4F9B-8473-EF9061843F8F}" sibTransId="{E3B0AD9F-77E2-49D8-9484-A6CB64D39053}"/>
    <dgm:cxn modelId="{0FA5F6AC-7A5D-4FEC-A24E-5F862415CC09}" type="presOf" srcId="{EE0F34C3-AEF5-4722-A9E4-A89F4B4A1DD1}" destId="{6AA21C0C-4D4A-44AA-B639-1E87B56B0DBB}" srcOrd="1" destOrd="4" presId="urn:microsoft.com/office/officeart/2005/8/layout/vList4"/>
    <dgm:cxn modelId="{A455B7D1-90EF-449F-B137-2D8E67911450}" srcId="{5BD4A5F4-59D6-44D1-82F3-D89C2B5D0F51}" destId="{AAAF7BDD-E8A1-4C20-8CF7-5747DE407DA5}" srcOrd="0" destOrd="0" parTransId="{A267E58B-10E7-41C2-BD73-FC06CF774BD0}" sibTransId="{00091BAB-9FAD-48E8-BC62-0274542F483B}"/>
    <dgm:cxn modelId="{951CE124-01F3-45BA-ADFA-7A7613A436B1}" srcId="{D21BC02C-9C4B-410A-8FE9-3ED934279260}" destId="{11759CF9-AD82-489B-96E2-4E76D4AAA0E2}" srcOrd="0" destOrd="0" parTransId="{4B231B8D-6B0C-4E29-A1C0-9D1F72D87059}" sibTransId="{99253484-B190-4ACB-8F29-C49C44F62F5A}"/>
    <dgm:cxn modelId="{7A2F557F-79B6-4FDA-A4AF-DAA002876AE3}" srcId="{D21BC02C-9C4B-410A-8FE9-3ED934279260}" destId="{3642C3A0-2F3E-4C2A-913A-7573238E6011}" srcOrd="1" destOrd="0" parTransId="{19B90219-75D5-43D2-AD29-6F3CD05E5632}" sibTransId="{2341C27C-E8DB-427E-A48E-CCC73BAADFD4}"/>
    <dgm:cxn modelId="{9EA640C6-E788-4D18-8AE6-035B98D5F68B}" type="presOf" srcId="{5BD4A5F4-59D6-44D1-82F3-D89C2B5D0F51}" destId="{7C7CE247-5860-421D-9B6F-4F570FE8AAF1}" srcOrd="0" destOrd="0" presId="urn:microsoft.com/office/officeart/2005/8/layout/vList4"/>
    <dgm:cxn modelId="{E1E1DBC0-A3A7-45D7-A56E-F4D23A8373A1}" type="presOf" srcId="{3642C3A0-2F3E-4C2A-913A-7573238E6011}" destId="{6AA21C0C-4D4A-44AA-B639-1E87B56B0DBB}" srcOrd="1" destOrd="2" presId="urn:microsoft.com/office/officeart/2005/8/layout/vList4"/>
    <dgm:cxn modelId="{0D20E12C-9078-491C-83BD-A599F360C5A3}" type="presOf" srcId="{DF8EBE62-FDFC-486B-BBF9-19FF4D782787}" destId="{7C7CE247-5860-421D-9B6F-4F570FE8AAF1}" srcOrd="0" destOrd="4" presId="urn:microsoft.com/office/officeart/2005/8/layout/vList4"/>
    <dgm:cxn modelId="{441833D6-0F30-495A-8478-38FBBCED767F}" type="presOf" srcId="{D21BC02C-9C4B-410A-8FE9-3ED934279260}" destId="{6AA21C0C-4D4A-44AA-B639-1E87B56B0DBB}" srcOrd="1" destOrd="0" presId="urn:microsoft.com/office/officeart/2005/8/layout/vList4"/>
    <dgm:cxn modelId="{516DB87B-6F3B-4840-A792-F5011925BDA9}" srcId="{001A00DA-381C-4333-9A67-E22C0F7CFA0E}" destId="{7321B14D-B107-4FB9-84AF-62D3706CCFC5}" srcOrd="2" destOrd="0" parTransId="{82FE1023-1E15-47FE-8999-58D28D859989}" sibTransId="{308F1C43-2FB2-4147-90EE-6420E7A637F2}"/>
    <dgm:cxn modelId="{068F236F-132D-48BA-A647-16EC9527B53B}" type="presOf" srcId="{245B26E3-018C-4CA0-81BA-88F1E5F5E77E}" destId="{7C7CE247-5860-421D-9B6F-4F570FE8AAF1}" srcOrd="0" destOrd="3" presId="urn:microsoft.com/office/officeart/2005/8/layout/vList4"/>
    <dgm:cxn modelId="{C5298619-3512-4AD5-A3C3-6647E4D35179}" type="presOf" srcId="{55FBAEF1-9457-41D9-9837-3C408FE2D39B}" destId="{0080E213-627E-47CF-9D2C-CADB6F866D15}" srcOrd="0" destOrd="5" presId="urn:microsoft.com/office/officeart/2005/8/layout/vList4"/>
    <dgm:cxn modelId="{30DF4E07-1603-4451-BBF5-05B32EA6422A}" type="presOf" srcId="{DF2E71D1-6B3A-483D-941C-16DA7EECF6E8}" destId="{6AA21C0C-4D4A-44AA-B639-1E87B56B0DBB}" srcOrd="1" destOrd="3" presId="urn:microsoft.com/office/officeart/2005/8/layout/vList4"/>
    <dgm:cxn modelId="{AC5D679B-6F0B-4407-99D0-E92156BF0BCD}" type="presOf" srcId="{61236C7F-3C0B-4119-BD4D-06D356734E9A}" destId="{EA923AD3-AEF1-4EBC-8C97-AEEF8D447F38}" srcOrd="0" destOrd="0" presId="urn:microsoft.com/office/officeart/2005/8/layout/vList4"/>
    <dgm:cxn modelId="{897981DB-2EC4-4024-839F-C7A2DBE2A00C}" type="presOf" srcId="{5BD4A5F4-59D6-44D1-82F3-D89C2B5D0F51}" destId="{8E1D3046-4DF4-4930-8DC8-4C62F556C3C2}" srcOrd="1" destOrd="0" presId="urn:microsoft.com/office/officeart/2005/8/layout/vList4"/>
    <dgm:cxn modelId="{6A2909BF-66FD-496C-BBC4-B5D006B5BFA6}" srcId="{5BD4A5F4-59D6-44D1-82F3-D89C2B5D0F51}" destId="{BB9D3972-0AEB-46C4-866C-810A3702BCD2}" srcOrd="1" destOrd="0" parTransId="{6D2F62EB-70BC-409B-A608-6060CBE90833}" sibTransId="{297D4A7A-4067-4F45-99FC-9FC7FDE40B5E}"/>
    <dgm:cxn modelId="{97EB17A5-FDBF-405C-BA25-7C5BB8E6E476}" type="presOf" srcId="{7321B14D-B107-4FB9-84AF-62D3706CCFC5}" destId="{D5747C26-DE37-49D4-BE7B-6DF669737B72}" srcOrd="1" destOrd="3" presId="urn:microsoft.com/office/officeart/2005/8/layout/vList4"/>
    <dgm:cxn modelId="{C30F4CA9-4C01-44D1-AC6F-547B32317D48}" type="presOf" srcId="{AAAF7BDD-E8A1-4C20-8CF7-5747DE407DA5}" destId="{8E1D3046-4DF4-4930-8DC8-4C62F556C3C2}" srcOrd="1" destOrd="1" presId="urn:microsoft.com/office/officeart/2005/8/layout/vList4"/>
    <dgm:cxn modelId="{3C4A53B5-00EC-4A48-AC73-90FD405B2084}" type="presOf" srcId="{DF8EBE62-FDFC-486B-BBF9-19FF4D782787}" destId="{8E1D3046-4DF4-4930-8DC8-4C62F556C3C2}" srcOrd="1" destOrd="4" presId="urn:microsoft.com/office/officeart/2005/8/layout/vList4"/>
    <dgm:cxn modelId="{6785AC98-8519-4285-BF76-42D9F238AF97}" type="presOf" srcId="{7321B14D-B107-4FB9-84AF-62D3706CCFC5}" destId="{0080E213-627E-47CF-9D2C-CADB6F866D15}" srcOrd="0" destOrd="3" presId="urn:microsoft.com/office/officeart/2005/8/layout/vList4"/>
    <dgm:cxn modelId="{38DCB0CB-4542-47D6-98D0-FD93A6A12F4F}" srcId="{61236C7F-3C0B-4119-BD4D-06D356734E9A}" destId="{D21BC02C-9C4B-410A-8FE9-3ED934279260}" srcOrd="1" destOrd="0" parTransId="{38645B15-BF73-4DBA-AC09-0658E090C263}" sibTransId="{58CDCC0B-6EB9-40B8-8283-6F7B6E530068}"/>
    <dgm:cxn modelId="{6EC7C4DF-90FB-4AF9-A08F-F7F311544CEA}" type="presOf" srcId="{7B3A3628-D8E8-429E-AD7B-F4ABEC88D279}" destId="{D5747C26-DE37-49D4-BE7B-6DF669737B72}" srcOrd="1" destOrd="4" presId="urn:microsoft.com/office/officeart/2005/8/layout/vList4"/>
    <dgm:cxn modelId="{A6DE930E-295C-4E0F-823A-8A9DF20BA060}" type="presOf" srcId="{EE0F34C3-AEF5-4722-A9E4-A89F4B4A1DD1}" destId="{3B7A5A88-314C-4C65-9BB8-B238AA764740}" srcOrd="0" destOrd="4" presId="urn:microsoft.com/office/officeart/2005/8/layout/vList4"/>
    <dgm:cxn modelId="{9118A927-C2C9-4AB5-B696-411FA6198404}" type="presOf" srcId="{3642C3A0-2F3E-4C2A-913A-7573238E6011}" destId="{3B7A5A88-314C-4C65-9BB8-B238AA764740}" srcOrd="0" destOrd="2" presId="urn:microsoft.com/office/officeart/2005/8/layout/vList4"/>
    <dgm:cxn modelId="{F65C3E5F-6ED0-4ADB-91BE-94F37C522997}" type="presParOf" srcId="{EA923AD3-AEF1-4EBC-8C97-AEEF8D447F38}" destId="{6CDB23BD-2B89-47A0-974A-F09371BAE6DB}" srcOrd="0" destOrd="0" presId="urn:microsoft.com/office/officeart/2005/8/layout/vList4"/>
    <dgm:cxn modelId="{97337F40-7018-44D5-AD24-5640AF039ACF}" type="presParOf" srcId="{6CDB23BD-2B89-47A0-974A-F09371BAE6DB}" destId="{0080E213-627E-47CF-9D2C-CADB6F866D15}" srcOrd="0" destOrd="0" presId="urn:microsoft.com/office/officeart/2005/8/layout/vList4"/>
    <dgm:cxn modelId="{F0F0A33A-32E2-4E16-9C75-AC0DC8CA4E24}" type="presParOf" srcId="{6CDB23BD-2B89-47A0-974A-F09371BAE6DB}" destId="{7A788CC3-4682-426A-AE37-29C025F69871}" srcOrd="1" destOrd="0" presId="urn:microsoft.com/office/officeart/2005/8/layout/vList4"/>
    <dgm:cxn modelId="{4751927D-8BBE-4273-8627-A5CEE6FD398D}" type="presParOf" srcId="{6CDB23BD-2B89-47A0-974A-F09371BAE6DB}" destId="{D5747C26-DE37-49D4-BE7B-6DF669737B72}" srcOrd="2" destOrd="0" presId="urn:microsoft.com/office/officeart/2005/8/layout/vList4"/>
    <dgm:cxn modelId="{AA11B201-B33D-419C-8EC6-13FD82A894F0}" type="presParOf" srcId="{EA923AD3-AEF1-4EBC-8C97-AEEF8D447F38}" destId="{A721D007-A76D-4F87-A4E2-240A3CD8E29E}" srcOrd="1" destOrd="0" presId="urn:microsoft.com/office/officeart/2005/8/layout/vList4"/>
    <dgm:cxn modelId="{A500B848-92FE-4AFC-8C44-3231F77083AD}" type="presParOf" srcId="{EA923AD3-AEF1-4EBC-8C97-AEEF8D447F38}" destId="{800B532C-1F42-453B-A511-C630E8091813}" srcOrd="2" destOrd="0" presId="urn:microsoft.com/office/officeart/2005/8/layout/vList4"/>
    <dgm:cxn modelId="{548F3C03-6E38-4CF9-A611-3889B486E22B}" type="presParOf" srcId="{800B532C-1F42-453B-A511-C630E8091813}" destId="{3B7A5A88-314C-4C65-9BB8-B238AA764740}" srcOrd="0" destOrd="0" presId="urn:microsoft.com/office/officeart/2005/8/layout/vList4"/>
    <dgm:cxn modelId="{DB3110A8-8945-455A-99F9-97DB1F8AC280}" type="presParOf" srcId="{800B532C-1F42-453B-A511-C630E8091813}" destId="{55AD8A6A-1F17-4B96-B937-C5B37AE06487}" srcOrd="1" destOrd="0" presId="urn:microsoft.com/office/officeart/2005/8/layout/vList4"/>
    <dgm:cxn modelId="{28114A15-44AE-45C0-8911-7DEE4980FA17}" type="presParOf" srcId="{800B532C-1F42-453B-A511-C630E8091813}" destId="{6AA21C0C-4D4A-44AA-B639-1E87B56B0DBB}" srcOrd="2" destOrd="0" presId="urn:microsoft.com/office/officeart/2005/8/layout/vList4"/>
    <dgm:cxn modelId="{6C6AC233-E5B4-487A-9065-70730C29AE02}" type="presParOf" srcId="{EA923AD3-AEF1-4EBC-8C97-AEEF8D447F38}" destId="{10AA492C-2AB7-487C-BD93-C5F8449D2944}" srcOrd="3" destOrd="0" presId="urn:microsoft.com/office/officeart/2005/8/layout/vList4"/>
    <dgm:cxn modelId="{114511AE-0A06-457F-B98E-0A61B91021E2}" type="presParOf" srcId="{EA923AD3-AEF1-4EBC-8C97-AEEF8D447F38}" destId="{A67DEE9B-69EF-440E-A7FF-BEFDCE776F3E}" srcOrd="4" destOrd="0" presId="urn:microsoft.com/office/officeart/2005/8/layout/vList4"/>
    <dgm:cxn modelId="{FD993C90-02A7-433A-A7D5-F2228C3F1BD6}" type="presParOf" srcId="{A67DEE9B-69EF-440E-A7FF-BEFDCE776F3E}" destId="{7C7CE247-5860-421D-9B6F-4F570FE8AAF1}" srcOrd="0" destOrd="0" presId="urn:microsoft.com/office/officeart/2005/8/layout/vList4"/>
    <dgm:cxn modelId="{E16E2F89-197A-4324-AF4E-1AD7043AF2A0}" type="presParOf" srcId="{A67DEE9B-69EF-440E-A7FF-BEFDCE776F3E}" destId="{75A68DFE-3690-406D-B7AF-D9EB2C7BAF13}" srcOrd="1" destOrd="0" presId="urn:microsoft.com/office/officeart/2005/8/layout/vList4"/>
    <dgm:cxn modelId="{1DC2C121-1B50-4805-B370-CB7E67350734}" type="presParOf" srcId="{A67DEE9B-69EF-440E-A7FF-BEFDCE776F3E}" destId="{8E1D3046-4DF4-4930-8DC8-4C62F556C3C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E86B1C-DAF4-466B-A202-B9424FA35ADF}" type="doc">
      <dgm:prSet loTypeId="urn:microsoft.com/office/officeart/2005/8/layout/list1" loCatId="list" qsTypeId="urn:microsoft.com/office/officeart/2005/8/quickstyle/simple5" qsCatId="simple" csTypeId="urn:microsoft.com/office/officeart/2005/8/colors/accent5_3" csCatId="accent5" phldr="1"/>
      <dgm:spPr/>
      <dgm:t>
        <a:bodyPr/>
        <a:lstStyle/>
        <a:p>
          <a:endParaRPr lang="uk-UA"/>
        </a:p>
      </dgm:t>
    </dgm:pt>
    <dgm:pt modelId="{C987AC8D-DA30-442F-9506-9C241D5C2BD6}">
      <dgm:prSet phldrT="[Текст]" custT="1"/>
      <dgm:spPr/>
      <dgm:t>
        <a:bodyPr/>
        <a:lstStyle/>
        <a:p>
          <a:r>
            <a:rPr lang="uk-UA" sz="22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rPr>
            <a:t>ТВОРЧА СПІВПРАЦЯ ВИКЛАДАЧА ТА УЧНІВ</a:t>
          </a:r>
          <a:endParaRPr lang="uk-UA" sz="2200" b="1" cap="none" spc="0" dirty="0">
            <a:ln w="18415" cmpd="sng">
              <a:prstDash val="solid"/>
            </a:ln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Book" panose="020B0503020102020204" pitchFamily="34" charset="0"/>
          </a:endParaRPr>
        </a:p>
      </dgm:t>
    </dgm:pt>
    <dgm:pt modelId="{52D3D4B2-0E80-42AC-A7A8-F0D1C3EDE0EF}" type="parTrans" cxnId="{F19766B0-BFEC-4F00-A046-B4B4F8C88466}">
      <dgm:prSet/>
      <dgm:spPr/>
      <dgm:t>
        <a:bodyPr/>
        <a:lstStyle/>
        <a:p>
          <a:endParaRPr lang="uk-UA"/>
        </a:p>
      </dgm:t>
    </dgm:pt>
    <dgm:pt modelId="{91732B71-93A6-42B8-97E4-7F730ED43A27}" type="sibTrans" cxnId="{F19766B0-BFEC-4F00-A046-B4B4F8C88466}">
      <dgm:prSet/>
      <dgm:spPr/>
      <dgm:t>
        <a:bodyPr/>
        <a:lstStyle/>
        <a:p>
          <a:endParaRPr lang="uk-UA"/>
        </a:p>
      </dgm:t>
    </dgm:pt>
    <dgm:pt modelId="{8A4B7F9E-E479-41CC-AE3F-99CB7FA45B91}">
      <dgm:prSet phldrT="[Текст]" custT="1"/>
      <dgm:spPr/>
      <dgm:t>
        <a:bodyPr/>
        <a:lstStyle/>
        <a:p>
          <a:r>
            <a:rPr lang="uk-UA" sz="19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rPr>
            <a:t>УДОСКОНАЛЕННЯ НАВИЧОК САМОСТІЙНОЇ НАВЧАЛЬНОЇ ДІЯЛЬНОСТІ, РОЗВИТОК ІНТЕЛЕКТУАЛЬНИХ ТВОРЧИХ ЗДІБНОСТЕЙ УЧНІВ</a:t>
          </a:r>
          <a:endParaRPr lang="uk-UA" sz="1900" b="1" cap="none" spc="0" dirty="0">
            <a:ln w="18415" cmpd="sng">
              <a:prstDash val="solid"/>
            </a:ln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Book" panose="020B0503020102020204" pitchFamily="34" charset="0"/>
          </a:endParaRPr>
        </a:p>
      </dgm:t>
    </dgm:pt>
    <dgm:pt modelId="{6AAAD2B9-8E7D-4F95-8240-E64298914CB9}" type="parTrans" cxnId="{8B9C8980-F634-4D03-A039-EAD7D1009E63}">
      <dgm:prSet/>
      <dgm:spPr/>
      <dgm:t>
        <a:bodyPr/>
        <a:lstStyle/>
        <a:p>
          <a:endParaRPr lang="uk-UA"/>
        </a:p>
      </dgm:t>
    </dgm:pt>
    <dgm:pt modelId="{7CEF5D33-8CC0-462C-B8BB-32C622BF7002}" type="sibTrans" cxnId="{8B9C8980-F634-4D03-A039-EAD7D1009E63}">
      <dgm:prSet/>
      <dgm:spPr/>
      <dgm:t>
        <a:bodyPr/>
        <a:lstStyle/>
        <a:p>
          <a:endParaRPr lang="uk-UA"/>
        </a:p>
      </dgm:t>
    </dgm:pt>
    <dgm:pt modelId="{5E53664E-7B75-4C09-A1E4-CFC8CA3A2B6C}">
      <dgm:prSet phldrT="[Текст]" custT="1"/>
      <dgm:spPr/>
      <dgm:t>
        <a:bodyPr/>
        <a:lstStyle/>
        <a:p>
          <a:r>
            <a:rPr lang="uk-UA" sz="2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rPr>
            <a:t>ПІДНЯТТЯ РІВНЯ МОВНОЇ  ТА ФАХОВОЇ КОМПЕТЕНЦІЇ ПЕДАГОГІЧНИХ ПРАЦІВНИКІВ</a:t>
          </a:r>
          <a:endParaRPr lang="uk-UA" sz="2000" b="1" cap="none" spc="0" dirty="0">
            <a:ln w="18415" cmpd="sng">
              <a:prstDash val="solid"/>
            </a:ln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Book" panose="020B0503020102020204" pitchFamily="34" charset="0"/>
          </a:endParaRPr>
        </a:p>
      </dgm:t>
    </dgm:pt>
    <dgm:pt modelId="{10B232BD-E9D7-4FF4-A0B9-CA50A41B3DF3}" type="parTrans" cxnId="{52E4830B-CD2E-4C90-9E9D-0053186E9EA2}">
      <dgm:prSet/>
      <dgm:spPr/>
      <dgm:t>
        <a:bodyPr/>
        <a:lstStyle/>
        <a:p>
          <a:endParaRPr lang="uk-UA"/>
        </a:p>
      </dgm:t>
    </dgm:pt>
    <dgm:pt modelId="{7D0CF08A-8139-4A41-8F4E-FF84900F823D}" type="sibTrans" cxnId="{52E4830B-CD2E-4C90-9E9D-0053186E9EA2}">
      <dgm:prSet/>
      <dgm:spPr/>
      <dgm:t>
        <a:bodyPr/>
        <a:lstStyle/>
        <a:p>
          <a:endParaRPr lang="uk-UA"/>
        </a:p>
      </dgm:t>
    </dgm:pt>
    <dgm:pt modelId="{43EE6DD4-6878-4783-BFB0-6BBF21EA3E5C}">
      <dgm:prSet custT="1"/>
      <dgm:spPr/>
      <dgm:t>
        <a:bodyPr/>
        <a:lstStyle/>
        <a:p>
          <a:r>
            <a:rPr lang="uk-UA" sz="1800" b="1" cap="none" spc="0" dirty="0" smtClean="0">
              <a:ln w="18415" cmpd="sng">
                <a:prstDash val="solid"/>
              </a:ln>
              <a:solidFill>
                <a:srgbClr val="6600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ДОСЯГНЕННЯ УСПІШНОСТІ ТА КОНКУРЕНТОСПРОМОЖНОСТІ НА РИНКУ ПРАЦІ</a:t>
          </a:r>
          <a:endParaRPr lang="uk-UA" sz="1800" b="1" cap="none" spc="0" dirty="0">
            <a:ln w="18415" cmpd="sng">
              <a:prstDash val="solid"/>
            </a:ln>
            <a:solidFill>
              <a:srgbClr val="660066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8743B9B1-F73C-449E-A68A-4E2B62C3CDF6}" type="parTrans" cxnId="{87D12C8C-847A-4708-9F76-A19FDF085AF5}">
      <dgm:prSet/>
      <dgm:spPr/>
      <dgm:t>
        <a:bodyPr/>
        <a:lstStyle/>
        <a:p>
          <a:endParaRPr lang="uk-UA"/>
        </a:p>
      </dgm:t>
    </dgm:pt>
    <dgm:pt modelId="{B5B481C0-306B-4BE0-BE33-75A6C8089E1B}" type="sibTrans" cxnId="{87D12C8C-847A-4708-9F76-A19FDF085AF5}">
      <dgm:prSet/>
      <dgm:spPr/>
      <dgm:t>
        <a:bodyPr/>
        <a:lstStyle/>
        <a:p>
          <a:endParaRPr lang="uk-UA"/>
        </a:p>
      </dgm:t>
    </dgm:pt>
    <dgm:pt modelId="{434D94A1-5BE8-49D1-BB37-579AFD343109}">
      <dgm:prSet custT="1"/>
      <dgm:spPr/>
      <dgm:t>
        <a:bodyPr/>
        <a:lstStyle/>
        <a:p>
          <a:r>
            <a:rPr lang="ru-RU" sz="19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rPr>
            <a:t>ФОРМУВАННЯ ГУМАНІСТИЧНОГО СВІТОГЛЯДУ ОСОБИСТОСТІ, СПРИЯННЯ РОЗШИРЕННЮ КУЛЬТУРНО-ПІЗНАВАЛЬНИХ ІНТЕРЕСІВ УЧНІВ</a:t>
          </a:r>
          <a:endParaRPr lang="uk-UA" sz="1900" b="1" cap="none" spc="0" dirty="0">
            <a:ln w="18415" cmpd="sng">
              <a:prstDash val="solid"/>
            </a:ln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Book" panose="020B0503020102020204" pitchFamily="34" charset="0"/>
          </a:endParaRPr>
        </a:p>
      </dgm:t>
    </dgm:pt>
    <dgm:pt modelId="{663B13B1-0147-4CA9-A92B-A60BABEA21D7}" type="parTrans" cxnId="{BA99E896-7A1E-4A66-9448-115FAC64B139}">
      <dgm:prSet/>
      <dgm:spPr/>
      <dgm:t>
        <a:bodyPr/>
        <a:lstStyle/>
        <a:p>
          <a:endParaRPr lang="uk-UA"/>
        </a:p>
      </dgm:t>
    </dgm:pt>
    <dgm:pt modelId="{923A2DC6-BCFF-4AEB-A598-8F93C353D551}" type="sibTrans" cxnId="{BA99E896-7A1E-4A66-9448-115FAC64B139}">
      <dgm:prSet/>
      <dgm:spPr/>
      <dgm:t>
        <a:bodyPr/>
        <a:lstStyle/>
        <a:p>
          <a:endParaRPr lang="uk-UA"/>
        </a:p>
      </dgm:t>
    </dgm:pt>
    <dgm:pt modelId="{36DB4A77-30F7-4EE3-BE5F-E148C953FDB8}" type="pres">
      <dgm:prSet presAssocID="{FDE86B1C-DAF4-466B-A202-B9424FA35AD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463DC9-8AE4-4484-B1AD-32000BE6060C}" type="pres">
      <dgm:prSet presAssocID="{C987AC8D-DA30-442F-9506-9C241D5C2BD6}" presName="parentLin" presStyleCnt="0"/>
      <dgm:spPr/>
      <dgm:t>
        <a:bodyPr/>
        <a:lstStyle/>
        <a:p>
          <a:endParaRPr lang="ru-RU"/>
        </a:p>
      </dgm:t>
    </dgm:pt>
    <dgm:pt modelId="{AEFA354F-A54F-41D0-A0BA-06AF3EFDA286}" type="pres">
      <dgm:prSet presAssocID="{C987AC8D-DA30-442F-9506-9C241D5C2BD6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EFE2B0C8-469A-4427-9636-53E65B2EF211}" type="pres">
      <dgm:prSet presAssocID="{C987AC8D-DA30-442F-9506-9C241D5C2BD6}" presName="parentText" presStyleLbl="node1" presStyleIdx="0" presStyleCnt="5" custLinFactNeighborX="3269" custLinFactNeighborY="308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B4F294-412A-4D7B-8FD5-F80F2523D5BA}" type="pres">
      <dgm:prSet presAssocID="{C987AC8D-DA30-442F-9506-9C241D5C2BD6}" presName="negativeSpace" presStyleCnt="0"/>
      <dgm:spPr/>
      <dgm:t>
        <a:bodyPr/>
        <a:lstStyle/>
        <a:p>
          <a:endParaRPr lang="ru-RU"/>
        </a:p>
      </dgm:t>
    </dgm:pt>
    <dgm:pt modelId="{E60D090A-E8C3-4C65-B295-06690E14EB04}" type="pres">
      <dgm:prSet presAssocID="{C987AC8D-DA30-442F-9506-9C241D5C2BD6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07467-7879-482A-A7EB-7C16FB0706D3}" type="pres">
      <dgm:prSet presAssocID="{91732B71-93A6-42B8-97E4-7F730ED43A27}" presName="spaceBetweenRectangles" presStyleCnt="0"/>
      <dgm:spPr/>
      <dgm:t>
        <a:bodyPr/>
        <a:lstStyle/>
        <a:p>
          <a:endParaRPr lang="ru-RU"/>
        </a:p>
      </dgm:t>
    </dgm:pt>
    <dgm:pt modelId="{CA07E95B-82E4-41AC-A9D8-4DC35B7A7D0D}" type="pres">
      <dgm:prSet presAssocID="{8A4B7F9E-E479-41CC-AE3F-99CB7FA45B91}" presName="parentLin" presStyleCnt="0"/>
      <dgm:spPr/>
      <dgm:t>
        <a:bodyPr/>
        <a:lstStyle/>
        <a:p>
          <a:endParaRPr lang="ru-RU"/>
        </a:p>
      </dgm:t>
    </dgm:pt>
    <dgm:pt modelId="{B5FAB793-457B-46AB-89D7-F6DEAD72EE1B}" type="pres">
      <dgm:prSet presAssocID="{8A4B7F9E-E479-41CC-AE3F-99CB7FA45B91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6A522C97-287A-4785-A582-1D60E2AA96A3}" type="pres">
      <dgm:prSet presAssocID="{8A4B7F9E-E479-41CC-AE3F-99CB7FA45B9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5EE5726-C276-4763-83E7-5D30B086C941}" type="pres">
      <dgm:prSet presAssocID="{8A4B7F9E-E479-41CC-AE3F-99CB7FA45B91}" presName="negativeSpace" presStyleCnt="0"/>
      <dgm:spPr/>
      <dgm:t>
        <a:bodyPr/>
        <a:lstStyle/>
        <a:p>
          <a:endParaRPr lang="ru-RU"/>
        </a:p>
      </dgm:t>
    </dgm:pt>
    <dgm:pt modelId="{D91477C9-6F02-4F80-8B29-BBC317CA1C06}" type="pres">
      <dgm:prSet presAssocID="{8A4B7F9E-E479-41CC-AE3F-99CB7FA45B91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5765A7-98A5-450E-8224-4CA5462DFE81}" type="pres">
      <dgm:prSet presAssocID="{7CEF5D33-8CC0-462C-B8BB-32C622BF7002}" presName="spaceBetweenRectangles" presStyleCnt="0"/>
      <dgm:spPr/>
      <dgm:t>
        <a:bodyPr/>
        <a:lstStyle/>
        <a:p>
          <a:endParaRPr lang="ru-RU"/>
        </a:p>
      </dgm:t>
    </dgm:pt>
    <dgm:pt modelId="{A594C59F-5A87-475E-928F-B26C2472ED34}" type="pres">
      <dgm:prSet presAssocID="{5E53664E-7B75-4C09-A1E4-CFC8CA3A2B6C}" presName="parentLin" presStyleCnt="0"/>
      <dgm:spPr/>
      <dgm:t>
        <a:bodyPr/>
        <a:lstStyle/>
        <a:p>
          <a:endParaRPr lang="ru-RU"/>
        </a:p>
      </dgm:t>
    </dgm:pt>
    <dgm:pt modelId="{2E6EA731-8F74-4C06-8EFB-D62AA52789C5}" type="pres">
      <dgm:prSet presAssocID="{5E53664E-7B75-4C09-A1E4-CFC8CA3A2B6C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537B43E-8FE4-4765-A90B-860F469B4864}" type="pres">
      <dgm:prSet presAssocID="{5E53664E-7B75-4C09-A1E4-CFC8CA3A2B6C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21EA060-8E5E-4E90-9E4B-968E6BC59CB1}" type="pres">
      <dgm:prSet presAssocID="{5E53664E-7B75-4C09-A1E4-CFC8CA3A2B6C}" presName="negativeSpace" presStyleCnt="0"/>
      <dgm:spPr/>
      <dgm:t>
        <a:bodyPr/>
        <a:lstStyle/>
        <a:p>
          <a:endParaRPr lang="ru-RU"/>
        </a:p>
      </dgm:t>
    </dgm:pt>
    <dgm:pt modelId="{88DD8EF8-DD12-439E-9515-CC3BA552E62A}" type="pres">
      <dgm:prSet presAssocID="{5E53664E-7B75-4C09-A1E4-CFC8CA3A2B6C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BB2CA-9F4A-46CF-B608-712CC6325F44}" type="pres">
      <dgm:prSet presAssocID="{7D0CF08A-8139-4A41-8F4E-FF84900F823D}" presName="spaceBetweenRectangles" presStyleCnt="0"/>
      <dgm:spPr/>
      <dgm:t>
        <a:bodyPr/>
        <a:lstStyle/>
        <a:p>
          <a:endParaRPr lang="ru-RU"/>
        </a:p>
      </dgm:t>
    </dgm:pt>
    <dgm:pt modelId="{2223D1C4-6DBC-483A-84C6-09A98414FB31}" type="pres">
      <dgm:prSet presAssocID="{434D94A1-5BE8-49D1-BB37-579AFD343109}" presName="parentLin" presStyleCnt="0"/>
      <dgm:spPr/>
      <dgm:t>
        <a:bodyPr/>
        <a:lstStyle/>
        <a:p>
          <a:endParaRPr lang="ru-RU"/>
        </a:p>
      </dgm:t>
    </dgm:pt>
    <dgm:pt modelId="{89DD75B4-9F39-4C60-BD00-850D8E59A7C1}" type="pres">
      <dgm:prSet presAssocID="{434D94A1-5BE8-49D1-BB37-579AFD343109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D7901730-AF79-4817-910E-599B479565ED}" type="pres">
      <dgm:prSet presAssocID="{434D94A1-5BE8-49D1-BB37-579AFD343109}" presName="parentText" presStyleLbl="node1" presStyleIdx="3" presStyleCnt="5" custLinFactNeighborX="5374" custLinFactNeighborY="58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D4B03D9-157E-48F6-86E0-05491781250A}" type="pres">
      <dgm:prSet presAssocID="{434D94A1-5BE8-49D1-BB37-579AFD343109}" presName="negativeSpace" presStyleCnt="0"/>
      <dgm:spPr/>
      <dgm:t>
        <a:bodyPr/>
        <a:lstStyle/>
        <a:p>
          <a:endParaRPr lang="ru-RU"/>
        </a:p>
      </dgm:t>
    </dgm:pt>
    <dgm:pt modelId="{DBF7959D-C59F-47D0-9047-22894C0F14AE}" type="pres">
      <dgm:prSet presAssocID="{434D94A1-5BE8-49D1-BB37-579AFD343109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42232-5F46-4171-AA8F-87CF09039C53}" type="pres">
      <dgm:prSet presAssocID="{923A2DC6-BCFF-4AEB-A598-8F93C353D551}" presName="spaceBetweenRectangles" presStyleCnt="0"/>
      <dgm:spPr/>
      <dgm:t>
        <a:bodyPr/>
        <a:lstStyle/>
        <a:p>
          <a:endParaRPr lang="ru-RU"/>
        </a:p>
      </dgm:t>
    </dgm:pt>
    <dgm:pt modelId="{31663EF0-A16F-4828-9B92-F4878CFBF4B3}" type="pres">
      <dgm:prSet presAssocID="{43EE6DD4-6878-4783-BFB0-6BBF21EA3E5C}" presName="parentLin" presStyleCnt="0"/>
      <dgm:spPr/>
      <dgm:t>
        <a:bodyPr/>
        <a:lstStyle/>
        <a:p>
          <a:endParaRPr lang="ru-RU"/>
        </a:p>
      </dgm:t>
    </dgm:pt>
    <dgm:pt modelId="{CCD592A0-BD8F-4B98-A1F7-E25E59D4F64A}" type="pres">
      <dgm:prSet presAssocID="{43EE6DD4-6878-4783-BFB0-6BBF21EA3E5C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7C68A1C0-1BDC-44B2-BAED-04243B0CEFD2}" type="pres">
      <dgm:prSet presAssocID="{43EE6DD4-6878-4783-BFB0-6BBF21EA3E5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0E594BF-4C30-4B87-AF0F-36EE502B1318}" type="pres">
      <dgm:prSet presAssocID="{43EE6DD4-6878-4783-BFB0-6BBF21EA3E5C}" presName="negativeSpace" presStyleCnt="0"/>
      <dgm:spPr/>
      <dgm:t>
        <a:bodyPr/>
        <a:lstStyle/>
        <a:p>
          <a:endParaRPr lang="ru-RU"/>
        </a:p>
      </dgm:t>
    </dgm:pt>
    <dgm:pt modelId="{66C5EF7B-0247-41D0-9E65-253D01819F57}" type="pres">
      <dgm:prSet presAssocID="{43EE6DD4-6878-4783-BFB0-6BBF21EA3E5C}" presName="childText" presStyleLbl="conFgAcc1" presStyleIdx="4" presStyleCnt="5" custLinFactNeighborX="-100" custLinFactNeighborY="-207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EC1041-8539-47BD-AF17-A5E54287C7D2}" type="presOf" srcId="{434D94A1-5BE8-49D1-BB37-579AFD343109}" destId="{89DD75B4-9F39-4C60-BD00-850D8E59A7C1}" srcOrd="0" destOrd="0" presId="urn:microsoft.com/office/officeart/2005/8/layout/list1"/>
    <dgm:cxn modelId="{BA99E896-7A1E-4A66-9448-115FAC64B139}" srcId="{FDE86B1C-DAF4-466B-A202-B9424FA35ADF}" destId="{434D94A1-5BE8-49D1-BB37-579AFD343109}" srcOrd="3" destOrd="0" parTransId="{663B13B1-0147-4CA9-A92B-A60BABEA21D7}" sibTransId="{923A2DC6-BCFF-4AEB-A598-8F93C353D551}"/>
    <dgm:cxn modelId="{75023296-1E27-46B9-8B74-FEE12B138437}" type="presOf" srcId="{C987AC8D-DA30-442F-9506-9C241D5C2BD6}" destId="{EFE2B0C8-469A-4427-9636-53E65B2EF211}" srcOrd="1" destOrd="0" presId="urn:microsoft.com/office/officeart/2005/8/layout/list1"/>
    <dgm:cxn modelId="{DF5AB495-672D-4C67-9E8F-2F6E91ED9679}" type="presOf" srcId="{43EE6DD4-6878-4783-BFB0-6BBF21EA3E5C}" destId="{CCD592A0-BD8F-4B98-A1F7-E25E59D4F64A}" srcOrd="0" destOrd="0" presId="urn:microsoft.com/office/officeart/2005/8/layout/list1"/>
    <dgm:cxn modelId="{52E4830B-CD2E-4C90-9E9D-0053186E9EA2}" srcId="{FDE86B1C-DAF4-466B-A202-B9424FA35ADF}" destId="{5E53664E-7B75-4C09-A1E4-CFC8CA3A2B6C}" srcOrd="2" destOrd="0" parTransId="{10B232BD-E9D7-4FF4-A0B9-CA50A41B3DF3}" sibTransId="{7D0CF08A-8139-4A41-8F4E-FF84900F823D}"/>
    <dgm:cxn modelId="{8829A70F-EC13-44D9-8DD6-F926D1538985}" type="presOf" srcId="{FDE86B1C-DAF4-466B-A202-B9424FA35ADF}" destId="{36DB4A77-30F7-4EE3-BE5F-E148C953FDB8}" srcOrd="0" destOrd="0" presId="urn:microsoft.com/office/officeart/2005/8/layout/list1"/>
    <dgm:cxn modelId="{02DBAA64-2AB2-4B68-AF0A-20D0E8B94408}" type="presOf" srcId="{5E53664E-7B75-4C09-A1E4-CFC8CA3A2B6C}" destId="{0537B43E-8FE4-4765-A90B-860F469B4864}" srcOrd="1" destOrd="0" presId="urn:microsoft.com/office/officeart/2005/8/layout/list1"/>
    <dgm:cxn modelId="{B11CDAFA-BB16-48EA-BE40-9D9C361A7946}" type="presOf" srcId="{43EE6DD4-6878-4783-BFB0-6BBF21EA3E5C}" destId="{7C68A1C0-1BDC-44B2-BAED-04243B0CEFD2}" srcOrd="1" destOrd="0" presId="urn:microsoft.com/office/officeart/2005/8/layout/list1"/>
    <dgm:cxn modelId="{B9F33890-2C4C-4218-B6BD-1E5FAECD0569}" type="presOf" srcId="{5E53664E-7B75-4C09-A1E4-CFC8CA3A2B6C}" destId="{2E6EA731-8F74-4C06-8EFB-D62AA52789C5}" srcOrd="0" destOrd="0" presId="urn:microsoft.com/office/officeart/2005/8/layout/list1"/>
    <dgm:cxn modelId="{48FBEF5B-C29D-4367-9361-38B553A08E66}" type="presOf" srcId="{8A4B7F9E-E479-41CC-AE3F-99CB7FA45B91}" destId="{6A522C97-287A-4785-A582-1D60E2AA96A3}" srcOrd="1" destOrd="0" presId="urn:microsoft.com/office/officeart/2005/8/layout/list1"/>
    <dgm:cxn modelId="{F19766B0-BFEC-4F00-A046-B4B4F8C88466}" srcId="{FDE86B1C-DAF4-466B-A202-B9424FA35ADF}" destId="{C987AC8D-DA30-442F-9506-9C241D5C2BD6}" srcOrd="0" destOrd="0" parTransId="{52D3D4B2-0E80-42AC-A7A8-F0D1C3EDE0EF}" sibTransId="{91732B71-93A6-42B8-97E4-7F730ED43A27}"/>
    <dgm:cxn modelId="{1D5A4A57-AAF0-4D43-B065-58065E618515}" type="presOf" srcId="{C987AC8D-DA30-442F-9506-9C241D5C2BD6}" destId="{AEFA354F-A54F-41D0-A0BA-06AF3EFDA286}" srcOrd="0" destOrd="0" presId="urn:microsoft.com/office/officeart/2005/8/layout/list1"/>
    <dgm:cxn modelId="{FA1D5385-8C12-4D77-BB6C-E146488B5DF0}" type="presOf" srcId="{434D94A1-5BE8-49D1-BB37-579AFD343109}" destId="{D7901730-AF79-4817-910E-599B479565ED}" srcOrd="1" destOrd="0" presId="urn:microsoft.com/office/officeart/2005/8/layout/list1"/>
    <dgm:cxn modelId="{87D12C8C-847A-4708-9F76-A19FDF085AF5}" srcId="{FDE86B1C-DAF4-466B-A202-B9424FA35ADF}" destId="{43EE6DD4-6878-4783-BFB0-6BBF21EA3E5C}" srcOrd="4" destOrd="0" parTransId="{8743B9B1-F73C-449E-A68A-4E2B62C3CDF6}" sibTransId="{B5B481C0-306B-4BE0-BE33-75A6C8089E1B}"/>
    <dgm:cxn modelId="{8B9C8980-F634-4D03-A039-EAD7D1009E63}" srcId="{FDE86B1C-DAF4-466B-A202-B9424FA35ADF}" destId="{8A4B7F9E-E479-41CC-AE3F-99CB7FA45B91}" srcOrd="1" destOrd="0" parTransId="{6AAAD2B9-8E7D-4F95-8240-E64298914CB9}" sibTransId="{7CEF5D33-8CC0-462C-B8BB-32C622BF7002}"/>
    <dgm:cxn modelId="{6FC11B7D-AF3B-491B-AB32-8A7D547D48DD}" type="presOf" srcId="{8A4B7F9E-E479-41CC-AE3F-99CB7FA45B91}" destId="{B5FAB793-457B-46AB-89D7-F6DEAD72EE1B}" srcOrd="0" destOrd="0" presId="urn:microsoft.com/office/officeart/2005/8/layout/list1"/>
    <dgm:cxn modelId="{D83DE018-901D-40D1-809C-ACE1151B2480}" type="presParOf" srcId="{36DB4A77-30F7-4EE3-BE5F-E148C953FDB8}" destId="{43463DC9-8AE4-4484-B1AD-32000BE6060C}" srcOrd="0" destOrd="0" presId="urn:microsoft.com/office/officeart/2005/8/layout/list1"/>
    <dgm:cxn modelId="{621F617F-3A44-487A-8F89-EFF8DBD3729E}" type="presParOf" srcId="{43463DC9-8AE4-4484-B1AD-32000BE6060C}" destId="{AEFA354F-A54F-41D0-A0BA-06AF3EFDA286}" srcOrd="0" destOrd="0" presId="urn:microsoft.com/office/officeart/2005/8/layout/list1"/>
    <dgm:cxn modelId="{19161C3C-7CC6-453F-B53C-71915ACCB32B}" type="presParOf" srcId="{43463DC9-8AE4-4484-B1AD-32000BE6060C}" destId="{EFE2B0C8-469A-4427-9636-53E65B2EF211}" srcOrd="1" destOrd="0" presId="urn:microsoft.com/office/officeart/2005/8/layout/list1"/>
    <dgm:cxn modelId="{6DCE77CD-3564-47ED-8F2C-7021E4041F43}" type="presParOf" srcId="{36DB4A77-30F7-4EE3-BE5F-E148C953FDB8}" destId="{74B4F294-412A-4D7B-8FD5-F80F2523D5BA}" srcOrd="1" destOrd="0" presId="urn:microsoft.com/office/officeart/2005/8/layout/list1"/>
    <dgm:cxn modelId="{CEFBE5C6-59A4-4976-A828-E56EEF137493}" type="presParOf" srcId="{36DB4A77-30F7-4EE3-BE5F-E148C953FDB8}" destId="{E60D090A-E8C3-4C65-B295-06690E14EB04}" srcOrd="2" destOrd="0" presId="urn:microsoft.com/office/officeart/2005/8/layout/list1"/>
    <dgm:cxn modelId="{4DFEF16D-E81A-41B9-89F9-EB346E3B6F32}" type="presParOf" srcId="{36DB4A77-30F7-4EE3-BE5F-E148C953FDB8}" destId="{35107467-7879-482A-A7EB-7C16FB0706D3}" srcOrd="3" destOrd="0" presId="urn:microsoft.com/office/officeart/2005/8/layout/list1"/>
    <dgm:cxn modelId="{6B70E401-445C-4167-B833-B4E19A409DC1}" type="presParOf" srcId="{36DB4A77-30F7-4EE3-BE5F-E148C953FDB8}" destId="{CA07E95B-82E4-41AC-A9D8-4DC35B7A7D0D}" srcOrd="4" destOrd="0" presId="urn:microsoft.com/office/officeart/2005/8/layout/list1"/>
    <dgm:cxn modelId="{F9364304-3CA1-4472-BE93-E09C9A0B0F5F}" type="presParOf" srcId="{CA07E95B-82E4-41AC-A9D8-4DC35B7A7D0D}" destId="{B5FAB793-457B-46AB-89D7-F6DEAD72EE1B}" srcOrd="0" destOrd="0" presId="urn:microsoft.com/office/officeart/2005/8/layout/list1"/>
    <dgm:cxn modelId="{2D80F4D1-E202-4B61-B5BA-18B65E19C6A3}" type="presParOf" srcId="{CA07E95B-82E4-41AC-A9D8-4DC35B7A7D0D}" destId="{6A522C97-287A-4785-A582-1D60E2AA96A3}" srcOrd="1" destOrd="0" presId="urn:microsoft.com/office/officeart/2005/8/layout/list1"/>
    <dgm:cxn modelId="{D3D50DA8-4D15-43E5-9048-E1701C043DEE}" type="presParOf" srcId="{36DB4A77-30F7-4EE3-BE5F-E148C953FDB8}" destId="{B5EE5726-C276-4763-83E7-5D30B086C941}" srcOrd="5" destOrd="0" presId="urn:microsoft.com/office/officeart/2005/8/layout/list1"/>
    <dgm:cxn modelId="{458BD826-C455-4E3D-9E6A-AAC5A984B32C}" type="presParOf" srcId="{36DB4A77-30F7-4EE3-BE5F-E148C953FDB8}" destId="{D91477C9-6F02-4F80-8B29-BBC317CA1C06}" srcOrd="6" destOrd="0" presId="urn:microsoft.com/office/officeart/2005/8/layout/list1"/>
    <dgm:cxn modelId="{1BB2472F-D757-4C21-8647-7B5967278C06}" type="presParOf" srcId="{36DB4A77-30F7-4EE3-BE5F-E148C953FDB8}" destId="{3E5765A7-98A5-450E-8224-4CA5462DFE81}" srcOrd="7" destOrd="0" presId="urn:microsoft.com/office/officeart/2005/8/layout/list1"/>
    <dgm:cxn modelId="{04045F17-DEF0-4A5D-843C-8FAA06F5610D}" type="presParOf" srcId="{36DB4A77-30F7-4EE3-BE5F-E148C953FDB8}" destId="{A594C59F-5A87-475E-928F-B26C2472ED34}" srcOrd="8" destOrd="0" presId="urn:microsoft.com/office/officeart/2005/8/layout/list1"/>
    <dgm:cxn modelId="{82968525-8982-4ED7-AEA7-5701C84E2207}" type="presParOf" srcId="{A594C59F-5A87-475E-928F-B26C2472ED34}" destId="{2E6EA731-8F74-4C06-8EFB-D62AA52789C5}" srcOrd="0" destOrd="0" presId="urn:microsoft.com/office/officeart/2005/8/layout/list1"/>
    <dgm:cxn modelId="{689BBD4D-FFDC-41C8-8A0C-7FE81BFE2A37}" type="presParOf" srcId="{A594C59F-5A87-475E-928F-B26C2472ED34}" destId="{0537B43E-8FE4-4765-A90B-860F469B4864}" srcOrd="1" destOrd="0" presId="urn:microsoft.com/office/officeart/2005/8/layout/list1"/>
    <dgm:cxn modelId="{AF24B332-04EA-43FE-B41F-735A38C1652A}" type="presParOf" srcId="{36DB4A77-30F7-4EE3-BE5F-E148C953FDB8}" destId="{221EA060-8E5E-4E90-9E4B-968E6BC59CB1}" srcOrd="9" destOrd="0" presId="urn:microsoft.com/office/officeart/2005/8/layout/list1"/>
    <dgm:cxn modelId="{76113A44-0510-4053-85F0-8A5D0943329E}" type="presParOf" srcId="{36DB4A77-30F7-4EE3-BE5F-E148C953FDB8}" destId="{88DD8EF8-DD12-439E-9515-CC3BA552E62A}" srcOrd="10" destOrd="0" presId="urn:microsoft.com/office/officeart/2005/8/layout/list1"/>
    <dgm:cxn modelId="{0BD14D87-DAEA-4C66-8718-95C8C1ADC120}" type="presParOf" srcId="{36DB4A77-30F7-4EE3-BE5F-E148C953FDB8}" destId="{D6CBB2CA-9F4A-46CF-B608-712CC6325F44}" srcOrd="11" destOrd="0" presId="urn:microsoft.com/office/officeart/2005/8/layout/list1"/>
    <dgm:cxn modelId="{2A9A3C9E-77E8-4898-B23B-4F115E42A2EC}" type="presParOf" srcId="{36DB4A77-30F7-4EE3-BE5F-E148C953FDB8}" destId="{2223D1C4-6DBC-483A-84C6-09A98414FB31}" srcOrd="12" destOrd="0" presId="urn:microsoft.com/office/officeart/2005/8/layout/list1"/>
    <dgm:cxn modelId="{2891EE03-44E3-46A7-A114-68ED9E6C8ED1}" type="presParOf" srcId="{2223D1C4-6DBC-483A-84C6-09A98414FB31}" destId="{89DD75B4-9F39-4C60-BD00-850D8E59A7C1}" srcOrd="0" destOrd="0" presId="urn:microsoft.com/office/officeart/2005/8/layout/list1"/>
    <dgm:cxn modelId="{585036EB-6B84-4FFD-ACDC-F7B77605E1DF}" type="presParOf" srcId="{2223D1C4-6DBC-483A-84C6-09A98414FB31}" destId="{D7901730-AF79-4817-910E-599B479565ED}" srcOrd="1" destOrd="0" presId="urn:microsoft.com/office/officeart/2005/8/layout/list1"/>
    <dgm:cxn modelId="{D9785F0E-4ACA-4181-B35A-24939E8E15A0}" type="presParOf" srcId="{36DB4A77-30F7-4EE3-BE5F-E148C953FDB8}" destId="{7D4B03D9-157E-48F6-86E0-05491781250A}" srcOrd="13" destOrd="0" presId="urn:microsoft.com/office/officeart/2005/8/layout/list1"/>
    <dgm:cxn modelId="{32C13CAC-C241-4610-80EB-B5968744FE3A}" type="presParOf" srcId="{36DB4A77-30F7-4EE3-BE5F-E148C953FDB8}" destId="{DBF7959D-C59F-47D0-9047-22894C0F14AE}" srcOrd="14" destOrd="0" presId="urn:microsoft.com/office/officeart/2005/8/layout/list1"/>
    <dgm:cxn modelId="{93F38206-735D-4531-91B8-73987EB4D57F}" type="presParOf" srcId="{36DB4A77-30F7-4EE3-BE5F-E148C953FDB8}" destId="{E8942232-5F46-4171-AA8F-87CF09039C53}" srcOrd="15" destOrd="0" presId="urn:microsoft.com/office/officeart/2005/8/layout/list1"/>
    <dgm:cxn modelId="{4330729A-A33E-4FAD-9C6E-EB3C0895EA9B}" type="presParOf" srcId="{36DB4A77-30F7-4EE3-BE5F-E148C953FDB8}" destId="{31663EF0-A16F-4828-9B92-F4878CFBF4B3}" srcOrd="16" destOrd="0" presId="urn:microsoft.com/office/officeart/2005/8/layout/list1"/>
    <dgm:cxn modelId="{51F4FF0F-AD85-480F-A857-DE21C2004F6E}" type="presParOf" srcId="{31663EF0-A16F-4828-9B92-F4878CFBF4B3}" destId="{CCD592A0-BD8F-4B98-A1F7-E25E59D4F64A}" srcOrd="0" destOrd="0" presId="urn:microsoft.com/office/officeart/2005/8/layout/list1"/>
    <dgm:cxn modelId="{6C3F867A-0000-4546-83F7-00267BEF5517}" type="presParOf" srcId="{31663EF0-A16F-4828-9B92-F4878CFBF4B3}" destId="{7C68A1C0-1BDC-44B2-BAED-04243B0CEFD2}" srcOrd="1" destOrd="0" presId="urn:microsoft.com/office/officeart/2005/8/layout/list1"/>
    <dgm:cxn modelId="{4B664762-8BF1-4561-A56B-F6C51CB2C2E5}" type="presParOf" srcId="{36DB4A77-30F7-4EE3-BE5F-E148C953FDB8}" destId="{10E594BF-4C30-4B87-AF0F-36EE502B1318}" srcOrd="17" destOrd="0" presId="urn:microsoft.com/office/officeart/2005/8/layout/list1"/>
    <dgm:cxn modelId="{3EEF3916-6B13-4035-9411-C0E50190679E}" type="presParOf" srcId="{36DB4A77-30F7-4EE3-BE5F-E148C953FDB8}" destId="{66C5EF7B-0247-41D0-9E65-253D01819F5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ADBE3-A86B-4C45-8C0C-8629819E0EEE}">
      <dsp:nvSpPr>
        <dsp:cNvPr id="0" name=""/>
        <dsp:cNvSpPr/>
      </dsp:nvSpPr>
      <dsp:spPr>
        <a:xfrm>
          <a:off x="0" y="0"/>
          <a:ext cx="6474691" cy="1097983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baseline="0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rPr>
            <a:t>ОРГАНІЗАЦІЯ  НА БАЗІ ЦЕНТРУ ДИФЕРЕНЦІЙНИХ МОВНИХ КУРСІВ ІЗ ВИВЧЕННЯ АНГЛІЙСЬКОЇ МОВИ  ПЕДАГОГІЧНИМИ ПРАЦІВНИКАМИ </a:t>
          </a:r>
          <a:endParaRPr lang="uk-UA" sz="1800" b="1" kern="1200" baseline="0" dirty="0"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Book" panose="020B0503020102020204" pitchFamily="34" charset="0"/>
          </a:endParaRPr>
        </a:p>
      </dsp:txBody>
      <dsp:txXfrm>
        <a:off x="32159" y="32159"/>
        <a:ext cx="5197100" cy="1033665"/>
      </dsp:txXfrm>
    </dsp:sp>
    <dsp:sp modelId="{8E3402DA-E460-46D0-94C5-D2A608977155}">
      <dsp:nvSpPr>
        <dsp:cNvPr id="0" name=""/>
        <dsp:cNvSpPr/>
      </dsp:nvSpPr>
      <dsp:spPr>
        <a:xfrm>
          <a:off x="568089" y="1152123"/>
          <a:ext cx="6474691" cy="1097983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rPr>
            <a:t>ПРОВЕДЕННЯ ФАХОВИХ КОНКУРСІВ, ОЛІМПІАД ТА ІНШИХ ЗМАГАНЬ З АНГЛІЙСЬКОЇ МОВИ СЕРЕД ПЕДАГОГІЧНИХ ПРАЦІВНИКІВ, УЧНІВ</a:t>
          </a:r>
          <a:endParaRPr lang="uk-UA" sz="1800" b="1" kern="1200" dirty="0"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Book" panose="020B0503020102020204" pitchFamily="34" charset="0"/>
          </a:endParaRPr>
        </a:p>
      </dsp:txBody>
      <dsp:txXfrm>
        <a:off x="600248" y="1184282"/>
        <a:ext cx="5154428" cy="1033665"/>
      </dsp:txXfrm>
    </dsp:sp>
    <dsp:sp modelId="{26C3C2F2-F889-49E3-8F0A-2964B190481A}">
      <dsp:nvSpPr>
        <dsp:cNvPr id="0" name=""/>
        <dsp:cNvSpPr/>
      </dsp:nvSpPr>
      <dsp:spPr>
        <a:xfrm>
          <a:off x="1072144" y="2304258"/>
          <a:ext cx="6474691" cy="1475844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rPr>
            <a:t>ФОРМУВАННЯ ГУМАНІСТИЧНОГО СВІТОГЛЯДУ, МОРАЛЬНИХ І ЕСТЕТИЧНИХ ЦІННОСТЕЙ, ОСОБИСТІСНІ РИСИ ГРОМАДЯНИНА УКРАЇНИ, ЯКИЙ СПРИЙМАЄ І ПОДІЛЯЄ НАЦІОНАЛЬНІ ТА ЗАГАЛЬНОЛЮДСЬКІ ЦІННОСТІ, ВІДЧУВАЄ СВОЮ ПРИНАЛЕЖНІСТЬ ДО ЄВРОПЕЙСЬКОЇ СПІЛЬНОТИ</a:t>
          </a:r>
          <a:endParaRPr lang="uk-UA" sz="1800" b="1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Book" panose="020B0503020102020204" pitchFamily="34" charset="0"/>
          </a:endParaRPr>
        </a:p>
      </dsp:txBody>
      <dsp:txXfrm>
        <a:off x="1115370" y="2347484"/>
        <a:ext cx="5140387" cy="1389392"/>
      </dsp:txXfrm>
    </dsp:sp>
    <dsp:sp modelId="{0AAD1A70-6CBE-4958-9179-FC37CDC52656}">
      <dsp:nvSpPr>
        <dsp:cNvPr id="0" name=""/>
        <dsp:cNvSpPr/>
      </dsp:nvSpPr>
      <dsp:spPr>
        <a:xfrm>
          <a:off x="1618672" y="3816421"/>
          <a:ext cx="6474691" cy="109798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rPr>
            <a:t>РОЗВИВАТИ УМІННЯ ВІЛЬНО СПІЛКУВАТИСЬ У РІЗНИХ  СИТУАЦІЯХ, ФОРМУВАТИ ВЛАСНУ ДУМКУ, РОЗУМІТИ ІНШИХ ЛЮДЕЙ, ЗНАХОДИТИ СПІЛЬНУ МОВУ З НИМИ</a:t>
          </a:r>
          <a:endParaRPr lang="uk-UA" sz="1800" b="1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Book" panose="020B0503020102020204" pitchFamily="34" charset="0"/>
          </a:endParaRPr>
        </a:p>
      </dsp:txBody>
      <dsp:txXfrm>
        <a:off x="1650831" y="3848580"/>
        <a:ext cx="5154428" cy="1033665"/>
      </dsp:txXfrm>
    </dsp:sp>
    <dsp:sp modelId="{7EEB41B3-417D-4DB5-8C32-BB4E4926FFA4}">
      <dsp:nvSpPr>
        <dsp:cNvPr id="0" name=""/>
        <dsp:cNvSpPr/>
      </dsp:nvSpPr>
      <dsp:spPr>
        <a:xfrm>
          <a:off x="5761001" y="840955"/>
          <a:ext cx="713689" cy="71368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400" b="0" kern="120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5921581" y="840955"/>
        <a:ext cx="392529" cy="537051"/>
      </dsp:txXfrm>
    </dsp:sp>
    <dsp:sp modelId="{D1AECE0C-43CA-4EF5-9815-F8B3BFD58E68}">
      <dsp:nvSpPr>
        <dsp:cNvPr id="0" name=""/>
        <dsp:cNvSpPr/>
      </dsp:nvSpPr>
      <dsp:spPr>
        <a:xfrm>
          <a:off x="6303257" y="2138573"/>
          <a:ext cx="713689" cy="71368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6636076"/>
            <a:satOff val="50000"/>
            <a:lumOff val="7355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6636076"/>
              <a:satOff val="50000"/>
              <a:lumOff val="735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400" kern="1200"/>
        </a:p>
      </dsp:txBody>
      <dsp:txXfrm>
        <a:off x="6463837" y="2138573"/>
        <a:ext cx="392529" cy="537051"/>
      </dsp:txXfrm>
    </dsp:sp>
    <dsp:sp modelId="{0F605D5C-B6EC-417A-8555-BDC980B55719}">
      <dsp:nvSpPr>
        <dsp:cNvPr id="0" name=""/>
        <dsp:cNvSpPr/>
      </dsp:nvSpPr>
      <dsp:spPr>
        <a:xfrm>
          <a:off x="6837419" y="3436190"/>
          <a:ext cx="713689" cy="71368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13272152"/>
            <a:satOff val="100000"/>
            <a:lumOff val="1471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13272152"/>
              <a:satOff val="100000"/>
              <a:lumOff val="1471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400" kern="1200"/>
        </a:p>
      </dsp:txBody>
      <dsp:txXfrm>
        <a:off x="6997999" y="3436190"/>
        <a:ext cx="392529" cy="5370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AD3CE9-A41E-4D31-B5BA-3E7114857B47}">
      <dsp:nvSpPr>
        <dsp:cNvPr id="0" name=""/>
        <dsp:cNvSpPr/>
      </dsp:nvSpPr>
      <dsp:spPr>
        <a:xfrm>
          <a:off x="25679" y="481204"/>
          <a:ext cx="8854897" cy="128961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204726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АДМІНІСТРАЦІЯ ЦЕНТРУ</a:t>
          </a:r>
          <a:endParaRPr lang="ru-RU" sz="2000" b="1" kern="1200" dirty="0"/>
        </a:p>
      </dsp:txBody>
      <dsp:txXfrm>
        <a:off x="25679" y="803607"/>
        <a:ext cx="8532495" cy="644805"/>
      </dsp:txXfrm>
    </dsp:sp>
    <dsp:sp modelId="{354D426F-58EE-47FA-80A0-6D8FD34B8F26}">
      <dsp:nvSpPr>
        <dsp:cNvPr id="0" name=""/>
        <dsp:cNvSpPr/>
      </dsp:nvSpPr>
      <dsp:spPr>
        <a:xfrm>
          <a:off x="149294" y="1429125"/>
          <a:ext cx="2504460" cy="3569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- ПРОВЕДЕННЯ ІНФОРМАЦІЙНО-РОЗ'ЯСНЮВАЛЬНОЇ РОБОТИ ЩОДО ВАЖЛИВОСТІ ВИВЧЕННЯ АНГЛІЙСЬКОЇ МОВИ, ОЗНАЙОМЛЕННЯ З МОЖЛИВОСТЯМИ ЇЇ ВИКОРИСТАННЯ, ВРАХОВУЮЧИ ОНОВЛЕННЯ ЗМІСТУ ТА ПІДХОДІВ ДО МОВНОЇ ТА ПРОФЕСІЙНОЇ ОСВІТИ;</a:t>
          </a:r>
          <a:endParaRPr lang="ru-RU" sz="1400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- СТВОРЕННЯ УМОВ ДЛЯ РЕАЛІЗАЦІЇ ТА ВПРОВАДЖЕННЯ ПРОЕКТУ;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- МОНІТОРИНГ ПРОЕКТУ.</a:t>
          </a:r>
          <a:endParaRPr lang="ru-RU" sz="1400" kern="1200" dirty="0"/>
        </a:p>
      </dsp:txBody>
      <dsp:txXfrm>
        <a:off x="149294" y="1429125"/>
        <a:ext cx="2504460" cy="3569937"/>
      </dsp:txXfrm>
    </dsp:sp>
    <dsp:sp modelId="{20503C3C-A37A-43A4-8E4C-E5B0E19AEDA3}">
      <dsp:nvSpPr>
        <dsp:cNvPr id="0" name=""/>
        <dsp:cNvSpPr/>
      </dsp:nvSpPr>
      <dsp:spPr>
        <a:xfrm>
          <a:off x="2752987" y="911074"/>
          <a:ext cx="6127589" cy="128961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204726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ПЕДАГОГІЧНИЙ КОЛЕКТИВ</a:t>
          </a:r>
          <a:endParaRPr lang="ru-RU" sz="2000" b="1" kern="1200" dirty="0"/>
        </a:p>
      </dsp:txBody>
      <dsp:txXfrm>
        <a:off x="2752987" y="1233477"/>
        <a:ext cx="5805187" cy="644805"/>
      </dsp:txXfrm>
    </dsp:sp>
    <dsp:sp modelId="{FF410A6D-62BD-45F9-88A2-DA622A837725}">
      <dsp:nvSpPr>
        <dsp:cNvPr id="0" name=""/>
        <dsp:cNvSpPr/>
      </dsp:nvSpPr>
      <dsp:spPr>
        <a:xfrm>
          <a:off x="2813588" y="1713159"/>
          <a:ext cx="2522433" cy="38314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НАВЧАННЯ В ЦЕНТРІ НА МОВНИХ КУРСАХ ДЛЯ ПЕДАГОГІЧНИХ ПРАЦІВНИКІВ ПІСЛЯ ПЕРЕВІРКИ РІВНЯ ЗНАНЬ;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-</a:t>
          </a:r>
          <a:r>
            <a:rPr lang="en-US" sz="1200" kern="1200" dirty="0" smtClean="0"/>
            <a:t> </a:t>
          </a:r>
          <a:r>
            <a:rPr lang="ru-RU" sz="1200" kern="1200" dirty="0" smtClean="0"/>
            <a:t>СТВОРЕННЯ МІЖПРЕДМЕТНИХ ПРОЕКТІВ “</a:t>
          </a:r>
          <a:r>
            <a:rPr lang="en-US" sz="1200" kern="1200" dirty="0" smtClean="0"/>
            <a:t>UKRAINIAN CULTURE TIME” (</a:t>
          </a:r>
          <a:r>
            <a:rPr lang="ru-RU" sz="1200" kern="1200" dirty="0" smtClean="0"/>
            <a:t>ЧАС УКРАЇНСЬКОЇ КУЛЬТУРИ). ТЕМАТИКА ЗАВДАНЬ МАЄ БУТИ ПОВ’ЯЗАНА З УКРАЇНСЬКОЮ КУЛЬТУРОЮ, ГЕОГРАФІЄЮ, ЛІТЕРАТУРОЮ АБО СПОРТОМ;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ПРОЕКТ «НАВИЧКИ 21 СТОЛІТТЯ»;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РОЗРОБКА УРОКІВ ТЕОРЕТИЧНОГО І ПРОФЕСІЙНОГО ЦИКЛУ З ВИКОРИСТАННЯМ АНГЛІЙСЬКОЇ МОВИ;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СКЛАДАННЯ СЛОВНИКІВ ПРОФЕСІЙНОЇ ТЕРМІНОЛОГІЇ</a:t>
          </a:r>
          <a:r>
            <a:rPr lang="ru-RU" sz="1000" kern="1200" dirty="0" smtClean="0"/>
            <a:t>.</a:t>
          </a:r>
          <a:endParaRPr lang="ru-RU" sz="1000" kern="1200" dirty="0"/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2813588" y="1713159"/>
        <a:ext cx="2522433" cy="3831456"/>
      </dsp:txXfrm>
    </dsp:sp>
    <dsp:sp modelId="{109C27FB-D80D-4ADE-A13C-6EB3AB966F4A}">
      <dsp:nvSpPr>
        <dsp:cNvPr id="0" name=""/>
        <dsp:cNvSpPr/>
      </dsp:nvSpPr>
      <dsp:spPr>
        <a:xfrm>
          <a:off x="5505975" y="1334535"/>
          <a:ext cx="3400280" cy="1433634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204726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ВИКЛАДАЧІ АНГЛІЙСЬКОЇ МОВИ</a:t>
          </a:r>
          <a:endParaRPr lang="ru-RU" sz="2000" b="1" kern="1200" dirty="0"/>
        </a:p>
      </dsp:txBody>
      <dsp:txXfrm>
        <a:off x="5505975" y="1692944"/>
        <a:ext cx="3041872" cy="716817"/>
      </dsp:txXfrm>
    </dsp:sp>
    <dsp:sp modelId="{59DFC230-266B-43A7-A2CB-5EBE2CF9BA48}">
      <dsp:nvSpPr>
        <dsp:cNvPr id="0" name=""/>
        <dsp:cNvSpPr/>
      </dsp:nvSpPr>
      <dsp:spPr>
        <a:xfrm>
          <a:off x="5641316" y="2304246"/>
          <a:ext cx="2503778" cy="28232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- ПРОВЕДЕННЯ ОЛІМПІАД,  ФАХОВИХ КОНКУРСІВ, ДЕКАД З АНГЛІЙСЬКОЇ МОВИ СЕРЕД ПЕДАГОГІЧНИХ ПРАЦІВНИКІВ, УЧНІВ;</a:t>
          </a:r>
          <a:endParaRPr lang="ru-RU" sz="1300" kern="1200" dirty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- УДОСКОНАЛЕННЯ КМЗ З ДИСЦИПЛІНИ «АНГЛІЙСЬКА МОВА ЗА ПРОФЕСІЙНИМ СПРЯМУВАННЯМ»;</a:t>
          </a:r>
          <a:endParaRPr lang="ru-RU" sz="1300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- ПРОВЕДЕННЯ СЕМІНАРІВ З ВПРОВАДЖЕННЯ ДИСТАНЦІЙНОГО НАВЧАННЯ;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- УЧАСТЬ У МІЖ ПРЕДМЕТНИХ ПРОЕКТАХ.</a:t>
          </a:r>
          <a:endParaRPr lang="ru-RU" sz="1300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5641316" y="2304246"/>
        <a:ext cx="2503778" cy="28232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0E213-627E-47CF-9D2C-CADB6F866D15}">
      <dsp:nvSpPr>
        <dsp:cNvPr id="0" name=""/>
        <dsp:cNvSpPr/>
      </dsp:nvSpPr>
      <dsp:spPr>
        <a:xfrm>
          <a:off x="0" y="0"/>
          <a:ext cx="8352928" cy="1659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2015-2016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 </a:t>
          </a:r>
          <a:r>
            <a:rPr lang="ru-RU" sz="1200" b="1" kern="1200" dirty="0" smtClean="0">
              <a:latin typeface="Franklin Gothic Book" panose="020B0503020102020204" pitchFamily="34" charset="0"/>
            </a:rPr>
            <a:t>РОЗРОБКА  ПЛАНУ ЗАХОДІВ ПРОВЕДЕННЯ «РОКУ АНГЛІЙСЬКОЇ  МОВИ В ДНЗ «ЦПО ІТПД»;</a:t>
          </a:r>
          <a:endParaRPr lang="ru-RU" sz="1200" b="1" kern="1200" dirty="0">
            <a:latin typeface="Franklin Gothic Book" panose="020B05030201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>
              <a:latin typeface="Franklin Gothic Book" panose="020B0503020102020204" pitchFamily="34" charset="0"/>
            </a:rPr>
            <a:t> </a:t>
          </a:r>
          <a:r>
            <a:rPr lang="ru-RU" sz="1200" b="1" kern="1200" dirty="0" smtClean="0">
              <a:latin typeface="Franklin Gothic Book" panose="020B0503020102020204" pitchFamily="34" charset="0"/>
            </a:rPr>
            <a:t>У БІБЛІОТЕЦІ ВІДКРИТИ ІНФОРМАЦІЙНІ ПОЛИЧКИ, КНИЖКОВІ ВИСТАВКИ, ОРГАНІЗУВАТИ ЧИТАЦЬКІ КОНФЕРЕНЦІЇ З МЕТОЮ ПОПУЛЯРИЗАЦІЇ ВИВЧЕННЯ АНГЛІЙСЬКОЇ МОВИ;</a:t>
          </a:r>
          <a:endParaRPr lang="ru-RU" sz="1200" b="1" kern="1200" dirty="0">
            <a:latin typeface="Franklin Gothic Book" panose="020B05030201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>
              <a:latin typeface="Franklin Gothic Book" panose="020B0503020102020204" pitchFamily="34" charset="0"/>
            </a:rPr>
            <a:t> ДЕКАДИ АНГЛІЙСЬКОЇ МОВИ “NEW YEAR AND CHRISTMAS IN ENGLISH-SPEAKING COUNTRIES”, “ENGLISH + TECHNOLOGY”;</a:t>
          </a:r>
          <a:endParaRPr lang="en-US" sz="1200" b="1" kern="1200" dirty="0">
            <a:latin typeface="Franklin Gothic Book" panose="020B05030201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Franklin Gothic Book" panose="020B0503020102020204" pitchFamily="34" charset="0"/>
            </a:rPr>
            <a:t> ТЕСТУВАННЯ НА ВИЗНАЧЕННЯ РІВНЯ ВОЛОДІННЯ АНГЛІЙСЬКОЮ МОВОЮ СЕРЕД ПЕДПРАЦІВНИКІВ;</a:t>
          </a:r>
          <a:endParaRPr lang="ru-RU" sz="1200" b="1" kern="1200" dirty="0">
            <a:latin typeface="Franklin Gothic Book" panose="020B05030201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Franklin Gothic Book" panose="020B0503020102020204" pitchFamily="34" charset="0"/>
            </a:rPr>
            <a:t> СКЛАДАННЯ СЛОВНИКІВ ПРОФЕСІЙНОЇ ТЕРМІНОЛОГІЇ;</a:t>
          </a:r>
          <a:endParaRPr lang="ru-RU" sz="1200" b="1" kern="1200" dirty="0">
            <a:latin typeface="Franklin Gothic Book" panose="020B0503020102020204" pitchFamily="34" charset="0"/>
          </a:endParaRPr>
        </a:p>
      </dsp:txBody>
      <dsp:txXfrm>
        <a:off x="1836537" y="0"/>
        <a:ext cx="6516390" cy="1659523"/>
      </dsp:txXfrm>
    </dsp:sp>
    <dsp:sp modelId="{7A788CC3-4682-426A-AE37-29C025F69871}">
      <dsp:nvSpPr>
        <dsp:cNvPr id="0" name=""/>
        <dsp:cNvSpPr/>
      </dsp:nvSpPr>
      <dsp:spPr>
        <a:xfrm>
          <a:off x="165952" y="165952"/>
          <a:ext cx="1670585" cy="13276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7A5A88-314C-4C65-9BB8-B238AA764740}">
      <dsp:nvSpPr>
        <dsp:cNvPr id="0" name=""/>
        <dsp:cNvSpPr/>
      </dsp:nvSpPr>
      <dsp:spPr>
        <a:xfrm>
          <a:off x="0" y="1825475"/>
          <a:ext cx="8352928" cy="1659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2016-2017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effectLst/>
              <a:latin typeface="Franklin Gothic Book" panose="020B0503020102020204" pitchFamily="34" charset="0"/>
            </a:rPr>
            <a:t>УЧАСТЬ У МІЖНАРОДНИХ АНГЛОМОВНИХ ОСВІТНІХ ПРОЕКТАХ ТА ПРОГРАМАХ НЕФОРМАЛЬНОЇ (ДИСТАНЦІЙНОЇ ОСВІТИ);</a:t>
          </a:r>
          <a:endParaRPr lang="ru-RU" sz="1200" b="1" kern="1200" dirty="0">
            <a:effectLst/>
            <a:latin typeface="Franklin Gothic Book" panose="020B05030201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effectLst/>
              <a:latin typeface="Franklin Gothic Book" panose="020B0503020102020204" pitchFamily="34" charset="0"/>
            </a:rPr>
            <a:t>РОЗРОБКА БІНАРНИХ ТА ІНТЕГРОВАНИХ УРОКІВ ДЛЯ ІНТЕНСИФІКАЦІЇ ПРОФЕСІЙНОЇ СПРЯМОВАНОСТІ ВИВЧЕННЯ АНГЛІЙСЬКОЇ МОВИ;</a:t>
          </a:r>
          <a:endParaRPr lang="ru-RU" sz="1200" b="1" kern="1200" dirty="0">
            <a:effectLst/>
            <a:latin typeface="Franklin Gothic Book" panose="020B05030201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effectLst/>
              <a:latin typeface="Franklin Gothic Book" panose="020B0503020102020204" pitchFamily="34" charset="0"/>
            </a:rPr>
            <a:t>КУРСИ З АНГЛІЙСЬКОЇ МОВИ ДЛЯ ПЕДАГОГІЧНИХ ПРАЦІВНИКІВ;</a:t>
          </a:r>
          <a:endParaRPr lang="ru-RU" sz="1200" b="1" kern="1200" dirty="0">
            <a:effectLst/>
            <a:latin typeface="Franklin Gothic Book" panose="020B05030201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effectLst/>
              <a:latin typeface="Franklin Gothic Book" panose="020B0503020102020204" pitchFamily="34" charset="0"/>
            </a:rPr>
            <a:t>ФАХОВИЙ КОНКУРС  «</a:t>
          </a:r>
          <a:r>
            <a:rPr lang="en-US" sz="1200" b="1" kern="1200" dirty="0" smtClean="0">
              <a:effectLst/>
              <a:latin typeface="Franklin Gothic Book" panose="020B0503020102020204" pitchFamily="34" charset="0"/>
            </a:rPr>
            <a:t>COMMUNICATION TECHNOLOGIES » </a:t>
          </a:r>
          <a:r>
            <a:rPr lang="ru-RU" sz="1200" b="1" kern="1200" dirty="0" smtClean="0">
              <a:effectLst/>
              <a:latin typeface="Franklin Gothic Book" panose="020B0503020102020204" pitchFamily="34" charset="0"/>
            </a:rPr>
            <a:t>СЕРЕД УЧНІВ 1 І 2 КУРСІВ (ПРОФЕСІЯ «ОПЕРАТОР КОМП´ЮТЕРНОГО НАБОРУ»;</a:t>
          </a:r>
          <a:endParaRPr lang="ru-RU" sz="1200" b="1" kern="1200" dirty="0">
            <a:effectLst/>
            <a:latin typeface="Franklin Gothic Book" panose="020B0503020102020204" pitchFamily="34" charset="0"/>
          </a:endParaRPr>
        </a:p>
      </dsp:txBody>
      <dsp:txXfrm>
        <a:off x="1836537" y="1825475"/>
        <a:ext cx="6516390" cy="1659523"/>
      </dsp:txXfrm>
    </dsp:sp>
    <dsp:sp modelId="{55AD8A6A-1F17-4B96-B937-C5B37AE06487}">
      <dsp:nvSpPr>
        <dsp:cNvPr id="0" name=""/>
        <dsp:cNvSpPr/>
      </dsp:nvSpPr>
      <dsp:spPr>
        <a:xfrm>
          <a:off x="165952" y="1991427"/>
          <a:ext cx="1670585" cy="13276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7CE247-5860-421D-9B6F-4F570FE8AAF1}">
      <dsp:nvSpPr>
        <dsp:cNvPr id="0" name=""/>
        <dsp:cNvSpPr/>
      </dsp:nvSpPr>
      <dsp:spPr>
        <a:xfrm>
          <a:off x="0" y="3650950"/>
          <a:ext cx="8352928" cy="1659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2017-2018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Franklin Gothic Book" panose="020B0503020102020204" pitchFamily="34" charset="0"/>
            </a:rPr>
            <a:t>НАВЧАЛЬНІ ПРОЕКТИ: </a:t>
          </a:r>
          <a:r>
            <a:rPr lang="ru-RU" sz="1200" b="1" i="1" kern="1200" dirty="0" smtClean="0">
              <a:latin typeface="Franklin Gothic Book" panose="020B0503020102020204" pitchFamily="34" charset="0"/>
            </a:rPr>
            <a:t>«НАВИЧКИ ХХІ СТОЛІТТЯ» З ВИКОРИСТАННЯМ ТЕХНОЛОГІЇ ВЕБ-КВЕСТА НА УРОКАХ  ЯК ЗАСОБУ ПІДВИЩЕННЯ НАВЧАЛЬНОЇ МОТИВАЦІЇ І ЯКОСТІ ЗНАНЬ УЧНІВ; МОНІТОРІНГОВИЙ ДОСЛІДНИЦЬКИЙ  ПРОЕКТ З РІВНЯ ЗНАНЬ УЧНІВ І МОТИВАЦІЇ В НАВЧАННІ ”</a:t>
          </a:r>
          <a:r>
            <a:rPr lang="en-US" sz="1200" b="1" i="1" kern="1200" dirty="0" smtClean="0">
              <a:latin typeface="Franklin Gothic Book" panose="020B0503020102020204" pitchFamily="34" charset="0"/>
            </a:rPr>
            <a:t>MY ENGLISH STUDIES”; </a:t>
          </a:r>
          <a:r>
            <a:rPr lang="ru-RU" sz="1200" b="1" i="1" kern="1200" dirty="0" smtClean="0">
              <a:latin typeface="Franklin Gothic Book" panose="020B0503020102020204" pitchFamily="34" charset="0"/>
            </a:rPr>
            <a:t>МІЖПРЕДМЕТНІ ПРОЕКТИ “</a:t>
          </a:r>
          <a:r>
            <a:rPr lang="en-US" sz="1200" b="1" i="1" kern="1200" dirty="0" smtClean="0">
              <a:latin typeface="Franklin Gothic Book" panose="020B0503020102020204" pitchFamily="34" charset="0"/>
            </a:rPr>
            <a:t>UKRAINIAN CULTURE TIME” (</a:t>
          </a:r>
          <a:r>
            <a:rPr lang="ru-RU" sz="1200" b="1" i="1" kern="1200" dirty="0" smtClean="0">
              <a:latin typeface="Franklin Gothic Book" panose="020B0503020102020204" pitchFamily="34" charset="0"/>
            </a:rPr>
            <a:t>ЧАС УКРАЇНСЬКОЇ КУЛЬТУРИ)</a:t>
          </a:r>
          <a:endParaRPr lang="ru-RU" sz="1200" b="1" kern="1200" dirty="0">
            <a:latin typeface="Franklin Gothic Book" panose="020B05030201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Franklin Gothic Book" panose="020B0503020102020204" pitchFamily="34" charset="0"/>
            </a:rPr>
            <a:t>СЕМІНАРИ З ВПРОВАДЖЕННЯ ДИСТАНЦІЙНОГО НАВЧАННЯ;</a:t>
          </a:r>
          <a:endParaRPr lang="ru-RU" sz="1200" b="1" kern="1200" dirty="0">
            <a:latin typeface="Franklin Gothic Book" panose="020B05030201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Franklin Gothic Book" panose="020B0503020102020204" pitchFamily="34" charset="0"/>
            </a:rPr>
            <a:t>ОЛІМПІАДИ З АНГЛІЙСЬКОЇ МОВИ;</a:t>
          </a:r>
          <a:endParaRPr lang="ru-RU" sz="1200" b="1" kern="1200" dirty="0">
            <a:latin typeface="Franklin Gothic Book" panose="020B05030201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Franklin Gothic Book" panose="020B0503020102020204" pitchFamily="34" charset="0"/>
            </a:rPr>
            <a:t>КОНКУРСИ СЕРЕД ПЕДАГОГІЧНИХ ПРАЦІВНИКІВ “</a:t>
          </a:r>
          <a:r>
            <a:rPr lang="en-US" sz="1200" b="1" kern="1200" dirty="0" smtClean="0">
              <a:latin typeface="Franklin Gothic Book" panose="020B0503020102020204" pitchFamily="34" charset="0"/>
            </a:rPr>
            <a:t>I SPEAK ENGLISH”.</a:t>
          </a:r>
          <a:endParaRPr lang="en-US" sz="1200" b="1" kern="1200" dirty="0">
            <a:latin typeface="Franklin Gothic Book" panose="020B0503020102020204" pitchFamily="34" charset="0"/>
          </a:endParaRPr>
        </a:p>
      </dsp:txBody>
      <dsp:txXfrm>
        <a:off x="1836537" y="3650950"/>
        <a:ext cx="6516390" cy="1659523"/>
      </dsp:txXfrm>
    </dsp:sp>
    <dsp:sp modelId="{75A68DFE-3690-406D-B7AF-D9EB2C7BAF13}">
      <dsp:nvSpPr>
        <dsp:cNvPr id="0" name=""/>
        <dsp:cNvSpPr/>
      </dsp:nvSpPr>
      <dsp:spPr>
        <a:xfrm>
          <a:off x="165952" y="3816903"/>
          <a:ext cx="1670585" cy="13276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D090A-E8C3-4C65-B295-06690E14EB04}">
      <dsp:nvSpPr>
        <dsp:cNvPr id="0" name=""/>
        <dsp:cNvSpPr/>
      </dsp:nvSpPr>
      <dsp:spPr>
        <a:xfrm>
          <a:off x="0" y="384935"/>
          <a:ext cx="8695034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FE2B0C8-469A-4427-9636-53E65B2EF211}">
      <dsp:nvSpPr>
        <dsp:cNvPr id="0" name=""/>
        <dsp:cNvSpPr/>
      </dsp:nvSpPr>
      <dsp:spPr>
        <a:xfrm>
          <a:off x="448963" y="38665"/>
          <a:ext cx="6086523" cy="738000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0056" tIns="0" rIns="230056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rPr>
            <a:t>ТВОРЧА СПІВПРАЦЯ ВИКЛАДАЧА ТА УЧНІВ</a:t>
          </a:r>
          <a:endParaRPr lang="uk-UA" sz="2200" b="1" kern="1200" cap="none" spc="0" dirty="0">
            <a:ln w="18415" cmpd="sng">
              <a:prstDash val="solid"/>
            </a:ln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Book" panose="020B0503020102020204" pitchFamily="34" charset="0"/>
          </a:endParaRPr>
        </a:p>
      </dsp:txBody>
      <dsp:txXfrm>
        <a:off x="484989" y="74691"/>
        <a:ext cx="6014471" cy="665948"/>
      </dsp:txXfrm>
    </dsp:sp>
    <dsp:sp modelId="{D91477C9-6F02-4F80-8B29-BBC317CA1C06}">
      <dsp:nvSpPr>
        <dsp:cNvPr id="0" name=""/>
        <dsp:cNvSpPr/>
      </dsp:nvSpPr>
      <dsp:spPr>
        <a:xfrm>
          <a:off x="0" y="1518935"/>
          <a:ext cx="8695034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21173"/>
              <a:satOff val="9750"/>
              <a:lumOff val="342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522C97-287A-4785-A582-1D60E2AA96A3}">
      <dsp:nvSpPr>
        <dsp:cNvPr id="0" name=""/>
        <dsp:cNvSpPr/>
      </dsp:nvSpPr>
      <dsp:spPr>
        <a:xfrm>
          <a:off x="434751" y="1149935"/>
          <a:ext cx="6086523" cy="738000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21173"/>
                <a:satOff val="9750"/>
                <a:lumOff val="3421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21173"/>
                <a:satOff val="9750"/>
                <a:lumOff val="3421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21173"/>
                <a:satOff val="9750"/>
                <a:lumOff val="342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0056" tIns="0" rIns="230056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rPr>
            <a:t>УДОСКОНАЛЕННЯ НАВИЧОК САМОСТІЙНОЇ НАВЧАЛЬНОЇ ДІЯЛЬНОСТІ, РОЗВИТОК ІНТЕЛЕКТУАЛЬНИХ ТВОРЧИХ ЗДІБНОСТЕЙ УЧНІВ</a:t>
          </a:r>
          <a:endParaRPr lang="uk-UA" sz="1900" b="1" kern="1200" cap="none" spc="0" dirty="0">
            <a:ln w="18415" cmpd="sng">
              <a:prstDash val="solid"/>
            </a:ln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Book" panose="020B0503020102020204" pitchFamily="34" charset="0"/>
          </a:endParaRPr>
        </a:p>
      </dsp:txBody>
      <dsp:txXfrm>
        <a:off x="470777" y="1185961"/>
        <a:ext cx="6014471" cy="665948"/>
      </dsp:txXfrm>
    </dsp:sp>
    <dsp:sp modelId="{88DD8EF8-DD12-439E-9515-CC3BA552E62A}">
      <dsp:nvSpPr>
        <dsp:cNvPr id="0" name=""/>
        <dsp:cNvSpPr/>
      </dsp:nvSpPr>
      <dsp:spPr>
        <a:xfrm>
          <a:off x="0" y="2652935"/>
          <a:ext cx="8695034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42347"/>
              <a:satOff val="19500"/>
              <a:lumOff val="684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537B43E-8FE4-4765-A90B-860F469B4864}">
      <dsp:nvSpPr>
        <dsp:cNvPr id="0" name=""/>
        <dsp:cNvSpPr/>
      </dsp:nvSpPr>
      <dsp:spPr>
        <a:xfrm>
          <a:off x="434751" y="2283935"/>
          <a:ext cx="6086523" cy="738000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42347"/>
                <a:satOff val="19500"/>
                <a:lumOff val="6842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42347"/>
                <a:satOff val="19500"/>
                <a:lumOff val="6842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42347"/>
                <a:satOff val="19500"/>
                <a:lumOff val="684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0056" tIns="0" rIns="23005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rPr>
            <a:t>ПІДНЯТТЯ РІВНЯ МОВНОЇ  ТА ФАХОВОЇ КОМПЕТЕНЦІЇ ПЕДАГОГІЧНИХ ПРАЦІВНИКІВ</a:t>
          </a:r>
          <a:endParaRPr lang="uk-UA" sz="2000" b="1" kern="1200" cap="none" spc="0" dirty="0">
            <a:ln w="18415" cmpd="sng">
              <a:prstDash val="solid"/>
            </a:ln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Book" panose="020B0503020102020204" pitchFamily="34" charset="0"/>
          </a:endParaRPr>
        </a:p>
      </dsp:txBody>
      <dsp:txXfrm>
        <a:off x="470777" y="2319961"/>
        <a:ext cx="6014471" cy="665948"/>
      </dsp:txXfrm>
    </dsp:sp>
    <dsp:sp modelId="{DBF7959D-C59F-47D0-9047-22894C0F14AE}">
      <dsp:nvSpPr>
        <dsp:cNvPr id="0" name=""/>
        <dsp:cNvSpPr/>
      </dsp:nvSpPr>
      <dsp:spPr>
        <a:xfrm>
          <a:off x="0" y="3786935"/>
          <a:ext cx="8695034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63520"/>
              <a:satOff val="29250"/>
              <a:lumOff val="1026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901730-AF79-4817-910E-599B479565ED}">
      <dsp:nvSpPr>
        <dsp:cNvPr id="0" name=""/>
        <dsp:cNvSpPr/>
      </dsp:nvSpPr>
      <dsp:spPr>
        <a:xfrm>
          <a:off x="458115" y="3422244"/>
          <a:ext cx="6086523" cy="738000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63520"/>
                <a:satOff val="29250"/>
                <a:lumOff val="10262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63520"/>
                <a:satOff val="29250"/>
                <a:lumOff val="10262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63520"/>
                <a:satOff val="29250"/>
                <a:lumOff val="1026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0056" tIns="0" rIns="230056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rPr>
            <a:t>ФОРМУВАННЯ ГУМАНІСТИЧНОГО СВІТОГЛЯДУ ОСОБИСТОСТІ, СПРИЯННЯ РОЗШИРЕННЮ КУЛЬТУРНО-ПІЗНАВАЛЬНИХ ІНТЕРЕСІВ УЧНІВ</a:t>
          </a:r>
          <a:endParaRPr lang="uk-UA" sz="1900" b="1" kern="1200" cap="none" spc="0" dirty="0">
            <a:ln w="18415" cmpd="sng">
              <a:prstDash val="solid"/>
            </a:ln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Book" panose="020B0503020102020204" pitchFamily="34" charset="0"/>
          </a:endParaRPr>
        </a:p>
      </dsp:txBody>
      <dsp:txXfrm>
        <a:off x="494141" y="3458270"/>
        <a:ext cx="6014471" cy="665948"/>
      </dsp:txXfrm>
    </dsp:sp>
    <dsp:sp modelId="{66C5EF7B-0247-41D0-9E65-253D01819F57}">
      <dsp:nvSpPr>
        <dsp:cNvPr id="0" name=""/>
        <dsp:cNvSpPr/>
      </dsp:nvSpPr>
      <dsp:spPr>
        <a:xfrm>
          <a:off x="0" y="4844290"/>
          <a:ext cx="8695034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84694"/>
              <a:satOff val="39000"/>
              <a:lumOff val="1368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C68A1C0-1BDC-44B2-BAED-04243B0CEFD2}">
      <dsp:nvSpPr>
        <dsp:cNvPr id="0" name=""/>
        <dsp:cNvSpPr/>
      </dsp:nvSpPr>
      <dsp:spPr>
        <a:xfrm>
          <a:off x="434751" y="4551935"/>
          <a:ext cx="6086523" cy="738000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84694"/>
                <a:satOff val="39000"/>
                <a:lumOff val="13683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84694"/>
                <a:satOff val="39000"/>
                <a:lumOff val="13683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84694"/>
                <a:satOff val="39000"/>
                <a:lumOff val="136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0056" tIns="0" rIns="23005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cap="none" spc="0" dirty="0" smtClean="0">
              <a:ln w="18415" cmpd="sng">
                <a:prstDash val="solid"/>
              </a:ln>
              <a:solidFill>
                <a:srgbClr val="6600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ДОСЯГНЕННЯ УСПІШНОСТІ ТА КОНКУРЕНТОСПРОМОЖНОСТІ НА РИНКУ ПРАЦІ</a:t>
          </a:r>
          <a:endParaRPr lang="uk-UA" sz="1800" b="1" kern="1200" cap="none" spc="0" dirty="0">
            <a:ln w="18415" cmpd="sng">
              <a:prstDash val="solid"/>
            </a:ln>
            <a:solidFill>
              <a:srgbClr val="660066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70777" y="4587961"/>
        <a:ext cx="6014471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r">
              <a:defRPr sz="1300"/>
            </a:lvl1pPr>
          </a:lstStyle>
          <a:p>
            <a:fld id="{820BBDB5-1461-4E28-AB83-070681B151F5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r">
              <a:defRPr sz="1300"/>
            </a:lvl1pPr>
          </a:lstStyle>
          <a:p>
            <a:fld id="{2CCEB750-4161-41D6-BEB3-C994A4DBE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6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r">
              <a:defRPr sz="1300"/>
            </a:lvl1pPr>
          </a:lstStyle>
          <a:p>
            <a:fld id="{E4D0BCA8-F8DE-4BFF-A178-902871A112A1}" type="datetimeFigureOut">
              <a:rPr lang="uk-UA" smtClean="0"/>
              <a:t>23.02.2016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3" tIns="47781" rIns="95563" bIns="47781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6"/>
          </a:xfrm>
          <a:prstGeom prst="rect">
            <a:avLst/>
          </a:prstGeom>
        </p:spPr>
        <p:txBody>
          <a:bodyPr vert="horz" lIns="95563" tIns="47781" rIns="95563" bIns="4778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r">
              <a:defRPr sz="1300"/>
            </a:lvl1pPr>
          </a:lstStyle>
          <a:p>
            <a:fld id="{67673418-3ED0-4DD3-AE6A-0E636B3D01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502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73418-3ED0-4DD3-AE6A-0E636B3D013C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7560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73418-3ED0-4DD3-AE6A-0E636B3D013C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1402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73418-3ED0-4DD3-AE6A-0E636B3D013C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8211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73418-3ED0-4DD3-AE6A-0E636B3D013C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8311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300" b="1" cap="all" dirty="0" err="1"/>
              <a:t>Опис</a:t>
            </a:r>
            <a:r>
              <a:rPr lang="ru-RU" sz="1300" b="1" cap="all" dirty="0"/>
              <a:t> </a:t>
            </a:r>
            <a:r>
              <a:rPr lang="ru-RU" sz="1300" b="1" cap="all" dirty="0" err="1"/>
              <a:t>дистанційного</a:t>
            </a:r>
            <a:r>
              <a:rPr lang="ru-RU" sz="1300" b="1" cap="all" dirty="0"/>
              <a:t> курсу</a:t>
            </a:r>
            <a:endParaRPr lang="ru-RU" sz="1300" dirty="0"/>
          </a:p>
          <a:p>
            <a:r>
              <a:rPr lang="ru-RU" sz="1300" u="sng" dirty="0"/>
              <a:t>LMS платформа</a:t>
            </a:r>
            <a:r>
              <a:rPr lang="ru-RU" sz="1300" dirty="0"/>
              <a:t>: </a:t>
            </a:r>
            <a:r>
              <a:rPr lang="ru-RU" sz="1300" b="1" dirty="0"/>
              <a:t>CANVAS.</a:t>
            </a:r>
            <a:endParaRPr lang="ru-RU" sz="1300" dirty="0"/>
          </a:p>
          <a:p>
            <a:r>
              <a:rPr lang="ru-RU" sz="1300" dirty="0"/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73418-3ED0-4DD3-AE6A-0E636B3D013C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0306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73418-3ED0-4DD3-AE6A-0E636B3D013C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4691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300" b="1" cap="all" dirty="0"/>
              <a:t>Austria </a:t>
            </a:r>
            <a:endParaRPr lang="en-US" sz="1300" dirty="0"/>
          </a:p>
          <a:p>
            <a:pPr rtl="0"/>
            <a:r>
              <a:rPr lang="en-US" sz="1300" b="1" cap="all" dirty="0"/>
              <a:t>Belgium</a:t>
            </a:r>
            <a:endParaRPr lang="en-US" sz="1300" dirty="0"/>
          </a:p>
          <a:p>
            <a:pPr rtl="0"/>
            <a:r>
              <a:rPr lang="en-US" sz="1300" b="1" cap="all" dirty="0"/>
              <a:t>France</a:t>
            </a:r>
            <a:endParaRPr lang="en-US" sz="13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73418-3ED0-4DD3-AE6A-0E636B3D013C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0843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300" b="1" cap="all" dirty="0"/>
              <a:t>Austria </a:t>
            </a:r>
            <a:endParaRPr lang="en-US" sz="1300" dirty="0"/>
          </a:p>
          <a:p>
            <a:pPr rtl="0"/>
            <a:r>
              <a:rPr lang="en-US" sz="1300" b="1" cap="all" dirty="0"/>
              <a:t>Belgium</a:t>
            </a:r>
            <a:endParaRPr lang="en-US" sz="1300" dirty="0"/>
          </a:p>
          <a:p>
            <a:pPr rtl="0"/>
            <a:r>
              <a:rPr lang="en-US" sz="1300" b="1" cap="all" dirty="0"/>
              <a:t>France</a:t>
            </a:r>
            <a:endParaRPr lang="en-US" sz="13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73418-3ED0-4DD3-AE6A-0E636B3D013C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0843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73418-3ED0-4DD3-AE6A-0E636B3D013C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5096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Picture 24" descr="PPP_SDESI_TLE_Shawsh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2098675"/>
            <a:ext cx="7086600" cy="1101725"/>
          </a:xfrm>
        </p:spPr>
        <p:txBody>
          <a:bodyPr/>
          <a:lstStyle>
            <a:lvl1pPr>
              <a:defRPr sz="41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048000"/>
            <a:ext cx="7086600" cy="687388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1166813" y="6610350"/>
            <a:ext cx="7413625" cy="2476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984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0"/>
            <a:ext cx="2114550" cy="6553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9125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9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0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31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4000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38700" y="1524000"/>
            <a:ext cx="4000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99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496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971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94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743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438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PPP_SDESI_TXT_Shawshan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4582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8153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1"/>
            <a:r>
              <a:rPr lang="en-US" altLang="ru-RU" smtClean="0"/>
              <a:t>Четвертый уровень</a:t>
            </a:r>
          </a:p>
          <a:p>
            <a:pPr lvl="2"/>
            <a:r>
              <a:rPr lang="en-US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0350"/>
            <a:ext cx="1166813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66813" y="6610350"/>
            <a:ext cx="7345362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48700" y="6610350"/>
            <a:ext cx="4953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8.jpeg"/><Relationship Id="rId10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8.jpeg"/><Relationship Id="rId10" Type="http://schemas.microsoft.com/office/2007/relationships/diagramDrawing" Target="../diagrams/drawing2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14206" y="6005399"/>
            <a:ext cx="4786346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000" b="1" cap="all" spc="100" dirty="0" smtClean="0">
                <a:ln w="0">
                  <a:solidFill>
                    <a:srgbClr val="FEFECA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Інноваційний проект</a:t>
            </a:r>
            <a:endParaRPr lang="uk-UA" sz="2000" b="1" cap="all" spc="100" dirty="0">
              <a:ln w="0">
                <a:solidFill>
                  <a:srgbClr val="FEFECA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63248" y="6499893"/>
            <a:ext cx="6288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n>
                  <a:solidFill>
                    <a:srgbClr val="FEFECA"/>
                  </a:solidFill>
                </a:ln>
                <a:solidFill>
                  <a:schemeClr val="bg1"/>
                </a:solidFill>
                <a:latin typeface="Franklin Gothic Book" panose="020B0503020102020204" pitchFamily="34" charset="0"/>
              </a:rPr>
              <a:t>ТЕРМІН РЕАЛІЗАЦІЇ ПРОЕКТУ 2015-2018 роки</a:t>
            </a:r>
            <a:endParaRPr lang="ru-RU" sz="1600" dirty="0">
              <a:ln>
                <a:solidFill>
                  <a:srgbClr val="FEFECA"/>
                </a:solidFill>
              </a:ln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26" name="Picture 2" descr="C:\Users\Учбова частина\Downloads\Risunok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889" y="3212976"/>
            <a:ext cx="5418980" cy="2906390"/>
          </a:xfrm>
          <a:prstGeom prst="rect">
            <a:avLst/>
          </a:prstGeom>
          <a:noFill/>
          <a:effectLst>
            <a:glow rad="25400">
              <a:schemeClr val="bg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eastbook.eu/wp-content/uploads/2013/11/800px-Ukraine_EU.svg_.png?7727b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60" y="1507225"/>
            <a:ext cx="1580697" cy="1061514"/>
          </a:xfrm>
          <a:prstGeom prst="rect">
            <a:avLst/>
          </a:prstGeom>
          <a:noFill/>
          <a:effectLst>
            <a:glow rad="508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270096"/>
            <a:ext cx="7090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ДЕРЖАВНИЙ НАВЧАЛЬНИЙ ЗАКЛАД </a:t>
            </a:r>
          </a:p>
          <a:p>
            <a:pPr algn="r"/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«ЦЕНТР ПРОФЕСІЙНОЇ ОСВІТИ ІНФОРМАЦІЙНИХ ТЕХНОЛОГІЙ, ПОЛІГРАФІЇ ТА ДИЗАЙНУ М. КИЄВА»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1757" y="1450316"/>
            <a:ext cx="7202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EDUCATIONAL ESTABLISHMENT</a:t>
            </a:r>
            <a:endParaRPr lang="uk-UA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CENTER FOR VOCATIONAL EDUCATION OF  INFORMATION TECHNOLOGIES</a:t>
            </a: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PRINTING TRADES AND DESIGN IN KYIV</a:t>
            </a: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493" y="108319"/>
            <a:ext cx="1416050" cy="133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G:\Проект 2016\PNG\U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8012859" y="5989573"/>
            <a:ext cx="1040973" cy="733677"/>
            <a:chOff x="115714257" y="105384622"/>
            <a:chExt cx="1263482" cy="952500"/>
          </a:xfrm>
        </p:grpSpPr>
        <p:pic>
          <p:nvPicPr>
            <p:cNvPr id="1028" name="Picture 4" descr="ribbon_Ukraine_EU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24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Проект 2016\PNG\U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012859" y="5989573"/>
            <a:ext cx="1040973" cy="733677"/>
            <a:chOff x="115714257" y="105384622"/>
            <a:chExt cx="1263482" cy="952500"/>
          </a:xfrm>
        </p:grpSpPr>
        <p:pic>
          <p:nvPicPr>
            <p:cNvPr id="4" name="Picture 4" descr="ribbon_Ukraine_EU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167268"/>
            <a:ext cx="8229600" cy="88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000" b="1" u="sng" dirty="0" smtClean="0">
                <a:solidFill>
                  <a:srgbClr val="FFFF00"/>
                </a:solidFill>
                <a:latin typeface="Franklin Gothic Book" panose="020B0503020102020204" pitchFamily="34" charset="0"/>
              </a:rPr>
              <a:t>ТВОРЧА РОБОТА В РАМКАХ НАВЧАЛЬНО-ДОСЛІДНИЦКЬОГО ПРОЕКТУ “LET’S SPEAK ENGLISH!”</a:t>
            </a:r>
            <a:endParaRPr lang="ru-RU" sz="2000" b="1" dirty="0">
              <a:solidFill>
                <a:srgbClr val="FFFF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656" y="1048215"/>
            <a:ext cx="8995600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ВИКОРИСТАННЯ ФОРМ ВИСОКОГО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ДРУКУ ДЛЯ 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ЗАХИСТУ ЦІННИХ ПАПЕРІВ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08" y="1752669"/>
            <a:ext cx="2572303" cy="349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35" y="3569443"/>
            <a:ext cx="2536055" cy="312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658690" y="1988840"/>
            <a:ext cx="514462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@"/>
            </a:pPr>
            <a:r>
              <a:rPr lang="uk-UA" dirty="0" smtClean="0">
                <a:solidFill>
                  <a:schemeClr val="bg1"/>
                </a:solidFill>
              </a:rPr>
              <a:t>ІНТЕГРОВАНІ УРОКИ ПЕРЕДБАЧАЮТЬ ОБОВ’ЯЗКОВИЙ РОЗВИТОК ТВОРЧОЇ АКТИВНОСТІ УЧНІВ, РОЗВИВАЄ ПОТЕНЦІАЛ, ПІДВОДИТЬ ДО АКТИВНОГО ПІЗНАННЯ ТА ОСМИСЛЕННЯ МАЙБУТНЬОЇ ПРОФЕСІЇ, ДО РОЗВИТКУ ОСОБИСТОСТІ, КОМУНІКАТИВНИХ ЗДІБНОСТЕЙ. </a:t>
            </a:r>
          </a:p>
          <a:p>
            <a:pPr marL="285750" indent="-285750">
              <a:buFont typeface="Wingdings" panose="05000000000000000000" pitchFamily="2" charset="2"/>
              <a:buChar char="@"/>
            </a:pPr>
            <a:r>
              <a:rPr lang="uk-UA" dirty="0" smtClean="0">
                <a:solidFill>
                  <a:schemeClr val="bg1"/>
                </a:solidFill>
              </a:rPr>
              <a:t>СТРУКТУРА БІНАРНИХ УРОКІВ ЯК І МЕТОДИКА ЇХ ПРОВЕДЕННЯ ВІДРІЗНЯЄТЬСЯ ВІД КЛАСИЧНИХ УРОКІВ ЛОГІЧНОЮ ВЗАЄМООБУМОВЛЕНІСТЮ ДВОХ ПРЕДМЕТІВ ТА БІЛЬШОЮ ЄМНІСТЮ ІНФОРМАЦІЙНОГО МАТЕРІАЛУ.</a:t>
            </a:r>
          </a:p>
          <a:p>
            <a:r>
              <a:rPr lang="uk-UA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979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Проект 2016\PNG\U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012859" y="5989573"/>
            <a:ext cx="1040973" cy="733677"/>
            <a:chOff x="115714257" y="105384622"/>
            <a:chExt cx="1263482" cy="952500"/>
          </a:xfrm>
        </p:grpSpPr>
        <p:pic>
          <p:nvPicPr>
            <p:cNvPr id="4" name="Picture 4" descr="ribbon_Ukraine_E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167268"/>
            <a:ext cx="8229600" cy="102948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000" b="1" u="sng" dirty="0" smtClean="0">
                <a:solidFill>
                  <a:srgbClr val="FFFF00"/>
                </a:solidFill>
                <a:latin typeface="Franklin Gothic Book" panose="020B0503020102020204" pitchFamily="34" charset="0"/>
              </a:rPr>
              <a:t>ТВОРЧА РОБОТА В РАМКАХ НАВЧАЛЬНО-ДОСЛІДНИЦКЬОГО ПРОЕКТУ “LET’S SPEAK ENGLISH!”</a:t>
            </a:r>
          </a:p>
          <a:p>
            <a:pPr algn="ctr"/>
            <a:r>
              <a:rPr lang="uk-UA" sz="1600" b="1" u="sng" dirty="0" smtClean="0">
                <a:solidFill>
                  <a:srgbClr val="FFFF00"/>
                </a:solidFill>
                <a:latin typeface="Franklin Gothic Book" panose="020B0503020102020204" pitchFamily="34" charset="0"/>
              </a:rPr>
              <a:t>АНГЛІЙСЬКА МОВА ПРОФЕСІЙНОГО СПРЯМУВАННЯ</a:t>
            </a:r>
            <a:endParaRPr lang="ru-RU" sz="1600" b="1" dirty="0">
              <a:solidFill>
                <a:srgbClr val="FFFF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48085">
            <a:off x="299800" y="1641045"/>
            <a:ext cx="3502663" cy="36032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627498">
            <a:off x="5471239" y="1837860"/>
            <a:ext cx="3305175" cy="2276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52902">
            <a:off x="3995936" y="3446095"/>
            <a:ext cx="2285365" cy="3095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79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Проект 2016\PNG\U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012859" y="5989573"/>
            <a:ext cx="1040973" cy="733677"/>
            <a:chOff x="115714257" y="105384622"/>
            <a:chExt cx="1263482" cy="952500"/>
          </a:xfrm>
        </p:grpSpPr>
        <p:pic>
          <p:nvPicPr>
            <p:cNvPr id="4" name="Picture 4" descr="ribbon_Ukraine_EU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167268"/>
            <a:ext cx="8229600" cy="88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000" b="1" u="sng" dirty="0">
                <a:solidFill>
                  <a:srgbClr val="FFFF00"/>
                </a:solidFill>
                <a:latin typeface="Franklin Gothic Book" panose="020B0503020102020204" pitchFamily="34" charset="0"/>
              </a:rPr>
              <a:t>ТВОРЧА РОБОТА В РАМКАХ НАВЧАЛЬНО-ДОСЛІДНИЦКЬОГО ПРОЕКТУ “LET’S SPEAK ENGLISH!”</a:t>
            </a:r>
          </a:p>
          <a:p>
            <a:pPr algn="ctr"/>
            <a:r>
              <a:rPr lang="uk-UA" sz="1600" b="1" u="sng" dirty="0">
                <a:solidFill>
                  <a:srgbClr val="FFFF00"/>
                </a:solidFill>
                <a:latin typeface="Franklin Gothic Book" panose="020B0503020102020204" pitchFamily="34" charset="0"/>
              </a:rPr>
              <a:t>АНГЛІЙСЬКА МОВА ПРОФЕСІЙНОГО СПРЯМУВАННЯ</a:t>
            </a:r>
            <a:endParaRPr lang="ru-RU" sz="1600" b="1" dirty="0">
              <a:solidFill>
                <a:srgbClr val="FFFF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76" y="1844824"/>
            <a:ext cx="2880320" cy="43323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12776"/>
            <a:ext cx="3961007" cy="248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118" y="3541307"/>
            <a:ext cx="4296171" cy="282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69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Проект 2016\PNG\U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012859" y="5989573"/>
            <a:ext cx="1040973" cy="733677"/>
            <a:chOff x="115714257" y="105384622"/>
            <a:chExt cx="1263482" cy="952500"/>
          </a:xfrm>
        </p:grpSpPr>
        <p:pic>
          <p:nvPicPr>
            <p:cNvPr id="4" name="Picture 4" descr="ribbon_Ukraine_EU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167268"/>
            <a:ext cx="8229600" cy="88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000" b="1" u="sng" dirty="0">
                <a:solidFill>
                  <a:srgbClr val="FFFF00"/>
                </a:solidFill>
                <a:latin typeface="Franklin Gothic Book" panose="020B0503020102020204" pitchFamily="34" charset="0"/>
              </a:rPr>
              <a:t>ТВОРЧА РОБОТА В РАМКАХ НАВЧАЛЬНО-ДОСЛІДНИЦКЬОГО ПРОЕКТУ “LET’S SPEAK ENGLISH!”</a:t>
            </a:r>
          </a:p>
          <a:p>
            <a:pPr algn="ctr"/>
            <a:r>
              <a:rPr lang="uk-UA" sz="1600" b="1" u="sng" dirty="0">
                <a:solidFill>
                  <a:srgbClr val="FFFF00"/>
                </a:solidFill>
                <a:latin typeface="Franklin Gothic Book" panose="020B0503020102020204" pitchFamily="34" charset="0"/>
              </a:rPr>
              <a:t>АНГЛІЙСЬКА МОВА ПРОФЕСІЙНОГО СПРЯМУВАННЯ</a:t>
            </a:r>
            <a:endParaRPr lang="ru-RU" sz="1600" b="1" dirty="0">
              <a:solidFill>
                <a:srgbClr val="FFFF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004" y="1864575"/>
            <a:ext cx="2997869" cy="3965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61715">
            <a:off x="4564416" y="2588265"/>
            <a:ext cx="4523302" cy="301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PA28007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942" y="4196484"/>
            <a:ext cx="3330116" cy="249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9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Проект 2016\PNG\U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012859" y="5989573"/>
            <a:ext cx="1040973" cy="733677"/>
            <a:chOff x="115714257" y="105384622"/>
            <a:chExt cx="1263482" cy="952500"/>
          </a:xfrm>
        </p:grpSpPr>
        <p:pic>
          <p:nvPicPr>
            <p:cNvPr id="4" name="Picture 4" descr="ribbon_Ukraine_E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167269"/>
            <a:ext cx="8229600" cy="6694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СУЗІР’Я ЄДНОСТІ</a:t>
            </a:r>
            <a:endParaRPr lang="ru-RU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50473" y="859374"/>
            <a:ext cx="1919245" cy="3907630"/>
            <a:chOff x="112995898" y="105928835"/>
            <a:chExt cx="2012192" cy="4268001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995898" y="105928835"/>
              <a:ext cx="1920101" cy="34084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113087947" y="109439397"/>
              <a:ext cx="1920143" cy="757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Book" pitchFamily="34" charset="0"/>
                  <a:cs typeface="Arial" pitchFamily="34" charset="0"/>
                </a:rPr>
                <a:t>LITHUANIA 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2771333" y="2784812"/>
            <a:ext cx="1822917" cy="4037422"/>
            <a:chOff x="114894102" y="106124727"/>
            <a:chExt cx="1966261" cy="4258758"/>
          </a:xfrm>
        </p:grpSpPr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94123" y="106124727"/>
              <a:ext cx="1966218" cy="34844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</p:pic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114894102" y="109609165"/>
              <a:ext cx="1966261" cy="77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Franklin Gothic Book" pitchFamily="34" charset="0"/>
                  <a:cs typeface="Arial" pitchFamily="34" charset="0"/>
                </a:rPr>
                <a:t>GERMANY 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5796136" y="1885739"/>
            <a:ext cx="1868487" cy="4048125"/>
            <a:chOff x="113100329" y="110274015"/>
            <a:chExt cx="1867670" cy="4048534"/>
          </a:xfrm>
        </p:grpSpPr>
        <p:pic>
          <p:nvPicPr>
            <p:cNvPr id="5136" name="Picture 1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00349" y="110274015"/>
              <a:ext cx="1867629" cy="3312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</p:pic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113100329" y="113586452"/>
              <a:ext cx="1867670" cy="736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Franklin Gothic Book" pitchFamily="34" charset="0"/>
                  <a:cs typeface="Arial" pitchFamily="34" charset="0"/>
                </a:rPr>
                <a:t>BELGIUM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403668" y="1759771"/>
            <a:ext cx="1801490" cy="3998710"/>
            <a:chOff x="111231028" y="105779124"/>
            <a:chExt cx="1924656" cy="4172809"/>
          </a:xfrm>
        </p:grpSpPr>
        <p:pic>
          <p:nvPicPr>
            <p:cNvPr id="5123" name="Picture 3" descr="20160222_10524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31049" y="105779124"/>
              <a:ext cx="1924614" cy="34141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</p:pic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11231028" y="109193240"/>
              <a:ext cx="1924656" cy="758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Franklin Gothic Book" pitchFamily="34" charset="0"/>
                  <a:cs typeface="Arial" pitchFamily="34" charset="0"/>
                </a:rPr>
                <a:t>POLAND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357025" y="2852004"/>
            <a:ext cx="1727123" cy="3901468"/>
            <a:chOff x="111271529" y="110067539"/>
            <a:chExt cx="1891520" cy="4100232"/>
          </a:xfrm>
        </p:grpSpPr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11271529" y="113422274"/>
              <a:ext cx="1891520" cy="745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Franklin Gothic Book" pitchFamily="34" charset="0"/>
                  <a:cs typeface="Arial" pitchFamily="34" charset="0"/>
                </a:rPr>
                <a:t>AUSTRIA 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133" name="Picture 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71549" y="110067539"/>
              <a:ext cx="1891478" cy="33547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7195493" y="859374"/>
            <a:ext cx="1908175" cy="4135438"/>
            <a:chOff x="114930491" y="110406750"/>
            <a:chExt cx="1907193" cy="4136286"/>
          </a:xfrm>
        </p:grpSpPr>
        <p:pic>
          <p:nvPicPr>
            <p:cNvPr id="5139" name="Picture 1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30512" y="110406750"/>
              <a:ext cx="1907151" cy="33842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</p:pic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114930491" y="113790984"/>
              <a:ext cx="1907193" cy="752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Franklin Gothic Book" pitchFamily="34" charset="0"/>
                  <a:cs typeface="Arial" pitchFamily="34" charset="0"/>
                </a:rPr>
                <a:t>FRANCE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905" y="878164"/>
            <a:ext cx="2954178" cy="1664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9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Проект 2016\PNG\U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012859" y="5989573"/>
            <a:ext cx="1040973" cy="733677"/>
            <a:chOff x="115714257" y="105384622"/>
            <a:chExt cx="1263482" cy="952500"/>
          </a:xfrm>
        </p:grpSpPr>
        <p:pic>
          <p:nvPicPr>
            <p:cNvPr id="4" name="Picture 4" descr="ribbon_Ukraine_E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167269"/>
            <a:ext cx="8229600" cy="6694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РЕЗУЛЬТАТИ ДОСЛІДЖЕННЯ</a:t>
            </a:r>
            <a:endParaRPr lang="ru-RU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39110"/>
            <a:ext cx="41148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261" y="3239110"/>
            <a:ext cx="4360493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644008" y="1484784"/>
            <a:ext cx="4248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ЗРОСТАННЯ РІВНЯ УСПІШНОСТІ УЧНІВ З І КУРСУ (ПРЕДМЕТ «АНГЛІЙСЬКА МОВА») ДО І</a:t>
            </a:r>
            <a:r>
              <a:rPr lang="en-US" dirty="0" smtClean="0">
                <a:solidFill>
                  <a:schemeClr val="bg1"/>
                </a:solidFill>
              </a:rPr>
              <a:t>V </a:t>
            </a:r>
            <a:r>
              <a:rPr lang="uk-UA" dirty="0" smtClean="0">
                <a:solidFill>
                  <a:schemeClr val="bg1"/>
                </a:solidFill>
              </a:rPr>
              <a:t>КУРСУ (ДИСЦИПЛІНА «АНГЛІЙСЬКА МОВА ЗА ПРОФЕСІЙНИМ СПРЯМУВАННЯМ»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6704" y="2132856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СТАН ВОЛОДІННЯ АНГЛІЙСЬКОЮ МОВОЮ СЕРЕД ПЕДАГОГІЧНИХ ПРАЦІВНИКІВ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1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48401894"/>
              </p:ext>
            </p:extLst>
          </p:nvPr>
        </p:nvGraphicFramePr>
        <p:xfrm>
          <a:off x="327902" y="1291130"/>
          <a:ext cx="8695034" cy="5566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2" descr="G:\Проект 2016\PNG\UK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012859" y="5989573"/>
            <a:ext cx="1040973" cy="733677"/>
            <a:chOff x="115714257" y="105384622"/>
            <a:chExt cx="1263482" cy="952500"/>
          </a:xfrm>
        </p:grpSpPr>
        <p:pic>
          <p:nvPicPr>
            <p:cNvPr id="4" name="Picture 4" descr="ribbon_Ukraine_EU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Заголовок 1"/>
          <p:cNvSpPr txBox="1">
            <a:spLocks/>
          </p:cNvSpPr>
          <p:nvPr/>
        </p:nvSpPr>
        <p:spPr>
          <a:xfrm>
            <a:off x="457200" y="167268"/>
            <a:ext cx="8229600" cy="5254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3000" b="1" u="sng" dirty="0" smtClean="0">
                <a:solidFill>
                  <a:srgbClr val="FFFF00"/>
                </a:solidFill>
                <a:latin typeface="Franklin Gothic Book" panose="020B0503020102020204" pitchFamily="34" charset="0"/>
              </a:rPr>
              <a:t>ВИСНОВКИ ТА ПРОПОЗИЦІЇ</a:t>
            </a:r>
            <a:endParaRPr lang="ru-RU" sz="3000" b="1" dirty="0">
              <a:solidFill>
                <a:srgbClr val="FFFF00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22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Проект 2016\PNG\U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012859" y="5989573"/>
            <a:ext cx="1040973" cy="733677"/>
            <a:chOff x="115714257" y="105384622"/>
            <a:chExt cx="1263482" cy="952500"/>
          </a:xfrm>
        </p:grpSpPr>
        <p:pic>
          <p:nvPicPr>
            <p:cNvPr id="4" name="Picture 4" descr="ribbon_Ukraine_EU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9" name="Picture 3" descr="dontworry_hTioFuzw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9857">
            <a:off x="39019" y="-271897"/>
            <a:ext cx="8656817" cy="769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88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rezydent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859520" cy="259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483768" y="208112"/>
            <a:ext cx="6048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16 ЛИСТОПАДА  2015 РОКУ</a:t>
            </a:r>
          </a:p>
          <a:p>
            <a:r>
              <a:rPr lang="ru-RU" sz="2800" b="1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ПРЕЗИДЕНТ УКРАЇНИ </a:t>
            </a:r>
          </a:p>
          <a:p>
            <a:r>
              <a:rPr lang="ru-RU" sz="2800" b="1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ПЕТРО ПОРОШЕНКО ПІДПИСАВ УКАЗ </a:t>
            </a:r>
          </a:p>
          <a:p>
            <a:r>
              <a:rPr lang="ru-RU" sz="2800" b="1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№ 641/2015, ЗА ЯКИМ </a:t>
            </a:r>
          </a:p>
          <a:p>
            <a:r>
              <a:rPr lang="ru-RU" sz="2800" b="1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2016-Й Р</a:t>
            </a:r>
            <a:r>
              <a:rPr lang="uk-UA" sz="2800" b="1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ІК</a:t>
            </a:r>
            <a:r>
              <a:rPr lang="ru-RU" sz="2800" b="1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 СТАВ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429000"/>
            <a:ext cx="86044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РОКОМ АНГЛІЙСЬКОЇ МОВИ В УКРАЇНІ </a:t>
            </a:r>
            <a:endParaRPr lang="ru-RU" sz="2600" dirty="0">
              <a:solidFill>
                <a:srgbClr val="FFFF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054" name="Picture 6" descr="https://img.1kr.ua/news_files/news/d137d16e/d65a1577/_275x400_208840_2ffdc924814d25f33df2a4de108a19762fceceaf850e79413abd8a0f4b23e3eb14477551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22380"/>
            <a:ext cx="3384376" cy="2326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Проект 2016\PNG\U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8012859" y="5989573"/>
            <a:ext cx="1040973" cy="733677"/>
            <a:chOff x="115714257" y="105384622"/>
            <a:chExt cx="1263482" cy="952500"/>
          </a:xfrm>
        </p:grpSpPr>
        <p:pic>
          <p:nvPicPr>
            <p:cNvPr id="8" name="Picture 4" descr="ribbon_Ukraine_EU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4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1841474" y="407957"/>
            <a:ext cx="5473756" cy="57277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uk-UA" sz="3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Verdana" pitchFamily="34" charset="0"/>
                <a:cs typeface="Verdana" pitchFamily="34" charset="0"/>
              </a:rPr>
              <a:t>АКТУАЛЬНІСТЬ ПРОЕКТУ</a:t>
            </a:r>
            <a:endParaRPr lang="ru-RU" sz="32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700808"/>
            <a:ext cx="820891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solidFill>
                  <a:schemeClr val="bg1"/>
                </a:solidFill>
              </a:rPr>
              <a:t>   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ОГОЛОШЕННЯ НАСТУПНИХ 12 МІСЯЦІВ РОКОМ АНГЛІЙСЬКОЇ МОВИ - ЦЕ СТРАТЕГІЧНИЙ КРОК ДО ЄВРОІНТЕГРАЦІЇ ТА ПІДВИЩЕННЯ ЗАГАЛЬНОГО РІВНЯ ОСВІЧЕНОСТІ УКРАЇНЦІВ. ОТРИМАННЯ СТАТУСУ ЄВРОПЕЙСЬКОЇ ДЕРЖАВИ ПЕРЕДБАЧАЄ ДОТРИМАННЯ ДЕЯКИХ УМОВ ГРОМАДЯНСЬКОГО СУСПІЛЬСТВА, ОДНА З ЯКИХ – ЗНАННЯ ГРОМАДЯНАМИ ЄС ДВОХ ІНОЗЕМНИХ МОВ, ОКРІМ РІДНОЇ.</a:t>
            </a: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algn="just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   У ЗВ’ЯЗКУ З ЦИМ МИ СТВОРЮЄМО ПРОЕКТ </a:t>
            </a:r>
          </a:p>
          <a:p>
            <a:pPr algn="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«ДАВАЙТЕ РОЗМОВЛЯТИ АНГЛІЙСЬКОЮ!».</a:t>
            </a: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uk-UA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КЛЮЧОВЕ ПИТАННЯ ПРОЕКТУ:</a:t>
            </a:r>
          </a:p>
          <a:p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  </a:t>
            </a:r>
            <a:r>
              <a:rPr lang="uk-UA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АНГЛІЙСЬКА МОВА - ПРЕДМЕТ ПЕРШОЇ НЕОБХІДНОСТІ ДЛЯ ПРОФЕСІЙНОГО СПРЯМУВАННЯ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pic>
        <p:nvPicPr>
          <p:cNvPr id="5" name="Picture 2" descr="G:\Проект 2016\PNG\U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8012859" y="5989573"/>
            <a:ext cx="1040973" cy="733677"/>
            <a:chOff x="115714257" y="105384622"/>
            <a:chExt cx="1263482" cy="952500"/>
          </a:xfrm>
        </p:grpSpPr>
        <p:pic>
          <p:nvPicPr>
            <p:cNvPr id="7" name="Picture 4" descr="ribbon_Ukraine_EU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4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85548" y="206039"/>
            <a:ext cx="5739618" cy="75230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Verdana" pitchFamily="34" charset="0"/>
                <a:cs typeface="Verdana" pitchFamily="34" charset="0"/>
              </a:rPr>
              <a:t>ІДЕЯ ПРОЕКТУ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Book" panose="020B05030201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664347" y="3625112"/>
            <a:ext cx="5697416" cy="688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Verdana" pitchFamily="34" charset="0"/>
                <a:cs typeface="Verdana" pitchFamily="34" charset="0"/>
              </a:rPr>
              <a:t>МЕТА ПРОЕКТУ </a:t>
            </a:r>
            <a:endParaRPr lang="ru-RU" sz="32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114" y="5430129"/>
            <a:ext cx="800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403649" y="4537578"/>
            <a:ext cx="6170790" cy="1785104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ФОРМУВАННЯ ТЕХНІЧНО І ТЕХНОЛОГІЧНО ОСВІЧЕНОЇ ОСОБИСТОСТІ, ПІДГОТОВЛЕНОЇ ДО ЖИТТЯ ТА АКТИВНОЇ ТРУДОВОЇ ДІЯЛЬНОСТІ В УМОВАХ СУЧАСНОГО ВИСОКОТЕХНІЧНОГО ІНФОРМАЦІЙНОГО СУСПІЛЬСТВА</a:t>
            </a:r>
            <a:endParaRPr kumimoji="0" lang="uk-UA" sz="2200" b="1" i="0" u="none" strike="noStrike" cap="none" normalizeH="0" baseline="0" dirty="0" smtClean="0">
              <a:ln>
                <a:solidFill>
                  <a:srgbClr val="FEFECA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6642" y="1628800"/>
            <a:ext cx="9144000" cy="1785104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СТВОРЕННЯ НЕОБХІДНОГО НАВЧАЛЬНОГО СЕРЕДОВИЩА  ДЛЯ УСПІШНОГО ВИВЧЕННЯ АНГЛІЙСЬКОЇ МОВИ БАЗОВОГО РІВНЯ ТА  ПРОФЕСІЙНОГО СПРЯМУВАННЯ В СУЧАСНИХ УМОВАХ РЕФОРМИ ОСВІТИ, ГЛОБАЛІЗАЦІЇ ТА ЄВРОІНТЕГРАЦІЇ ЯК СКЛАДОВОЇ ПІДГОТОВКИ КОНКУРЕНТОСПРОМОЖНИХ РОБІТНИКІВ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pic>
        <p:nvPicPr>
          <p:cNvPr id="11" name="Picture 2" descr="G:\Проект 2016\PNG\U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8012859" y="5989573"/>
            <a:ext cx="1040973" cy="733677"/>
            <a:chOff x="115714257" y="105384622"/>
            <a:chExt cx="1263482" cy="952500"/>
          </a:xfrm>
        </p:grpSpPr>
        <p:pic>
          <p:nvPicPr>
            <p:cNvPr id="13" name="Picture 4" descr="ribbon_Ukraine_E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4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90154" y="189824"/>
            <a:ext cx="8229600" cy="8367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Verdana" pitchFamily="34" charset="0"/>
                <a:cs typeface="Verdana" pitchFamily="34" charset="0"/>
              </a:rPr>
              <a:t>ЗАВДАННЯ ПРОЕКТУ</a:t>
            </a:r>
            <a:endParaRPr lang="ru-RU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203055967"/>
              </p:ext>
            </p:extLst>
          </p:nvPr>
        </p:nvGraphicFramePr>
        <p:xfrm>
          <a:off x="490154" y="1628800"/>
          <a:ext cx="8093364" cy="4990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G:\Проект 2016\PNG\UK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8012859" y="5989573"/>
            <a:ext cx="1040973" cy="733677"/>
            <a:chOff x="115714257" y="105384622"/>
            <a:chExt cx="1263482" cy="952500"/>
          </a:xfrm>
        </p:grpSpPr>
        <p:pic>
          <p:nvPicPr>
            <p:cNvPr id="9" name="Picture 4" descr="ribbon_Ukraine_EU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4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Проект 2016\PNG\U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8012859" y="5989573"/>
            <a:ext cx="1040973" cy="733677"/>
            <a:chOff x="115714257" y="105384622"/>
            <a:chExt cx="1263482" cy="952500"/>
          </a:xfrm>
        </p:grpSpPr>
        <p:pic>
          <p:nvPicPr>
            <p:cNvPr id="8" name="Picture 4" descr="ribbon_Ukraine_E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Заголовок 1"/>
          <p:cNvSpPr txBox="1">
            <a:spLocks/>
          </p:cNvSpPr>
          <p:nvPr/>
        </p:nvSpPr>
        <p:spPr>
          <a:xfrm>
            <a:off x="1685549" y="92340"/>
            <a:ext cx="5739618" cy="6346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Verdana" pitchFamily="34" charset="0"/>
                <a:cs typeface="Verdana" pitchFamily="34" charset="0"/>
              </a:rPr>
              <a:t>ПЛАН РЕАЛІЗАЦІЇ ПРОЕКТУ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Verdana" pitchFamily="34" charset="0"/>
                <a:cs typeface="Verdana" pitchFamily="34" charset="0"/>
              </a:rPr>
              <a:t>УЧАСНИКИ ПРОЕКТУ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Book" panose="020B0503020102020204" pitchFamily="34" charset="0"/>
            </a:endParaRPr>
          </a:p>
        </p:txBody>
      </p:sp>
      <p:graphicFrame>
        <p:nvGraphicFramePr>
          <p:cNvPr id="35" name="Схема 34"/>
          <p:cNvGraphicFramePr/>
          <p:nvPr>
            <p:extLst>
              <p:ext uri="{D42A27DB-BD31-4B8C-83A1-F6EECF244321}">
                <p14:modId xmlns:p14="http://schemas.microsoft.com/office/powerpoint/2010/main" val="2062187817"/>
              </p:ext>
            </p:extLst>
          </p:nvPr>
        </p:nvGraphicFramePr>
        <p:xfrm>
          <a:off x="102230" y="980728"/>
          <a:ext cx="890625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654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86459004"/>
              </p:ext>
            </p:extLst>
          </p:nvPr>
        </p:nvGraphicFramePr>
        <p:xfrm>
          <a:off x="395536" y="1412776"/>
          <a:ext cx="8352928" cy="5310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2" descr="G:\Проект 2016\PNG\U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012859" y="5989573"/>
            <a:ext cx="1040973" cy="733677"/>
            <a:chOff x="115714257" y="105384622"/>
            <a:chExt cx="1263482" cy="952500"/>
          </a:xfrm>
        </p:grpSpPr>
        <p:pic>
          <p:nvPicPr>
            <p:cNvPr id="4" name="Picture 4" descr="ribbon_Ukraine_EU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1685549" y="58011"/>
            <a:ext cx="5739618" cy="6346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Verdana" pitchFamily="34" charset="0"/>
                <a:cs typeface="Verdana" pitchFamily="34" charset="0"/>
              </a:rPr>
              <a:t>ПЛАН РЕАЛІЗАЦІЇ ПРОЕКТУ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9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85549" y="58011"/>
            <a:ext cx="5739618" cy="6346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Verdana" pitchFamily="34" charset="0"/>
                <a:cs typeface="Verdana" pitchFamily="34" charset="0"/>
              </a:rPr>
              <a:t>МЕТОДИ РЕАЛІЗАЦІЇ ПРОЕКТУ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Book" panose="020B0503020102020204" pitchFamily="34" charset="0"/>
            </a:endParaRPr>
          </a:p>
        </p:txBody>
      </p:sp>
      <p:pic>
        <p:nvPicPr>
          <p:cNvPr id="6" name="Picture 2" descr="G:\Проект 2016\PNG\U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8012859" y="5989573"/>
            <a:ext cx="1040973" cy="733677"/>
            <a:chOff x="115714257" y="105384622"/>
            <a:chExt cx="1263482" cy="952500"/>
          </a:xfrm>
        </p:grpSpPr>
        <p:pic>
          <p:nvPicPr>
            <p:cNvPr id="8" name="Picture 4" descr="ribbon_Ukraine_EU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179512" y="764704"/>
            <a:ext cx="8481941" cy="5958545"/>
            <a:chOff x="1017" y="1152"/>
            <a:chExt cx="3735" cy="2486"/>
          </a:xfrm>
        </p:grpSpPr>
        <p:grpSp>
          <p:nvGrpSpPr>
            <p:cNvPr id="11" name="Group 4"/>
            <p:cNvGrpSpPr>
              <a:grpSpLocks/>
            </p:cNvGrpSpPr>
            <p:nvPr/>
          </p:nvGrpSpPr>
          <p:grpSpPr bwMode="auto">
            <a:xfrm>
              <a:off x="2132" y="1152"/>
              <a:ext cx="1487" cy="1247"/>
              <a:chOff x="2057" y="862"/>
              <a:chExt cx="1549" cy="1351"/>
            </a:xfrm>
          </p:grpSpPr>
          <p:sp>
            <p:nvSpPr>
              <p:cNvPr id="28" name="AutoShape 5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29" name="AutoShape 6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30" name="AutoShape 7"/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7262EC"/>
                  </a:gs>
                  <a:gs pos="100000">
                    <a:srgbClr val="2614AA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1017" y="1773"/>
              <a:ext cx="1488" cy="1247"/>
              <a:chOff x="1110" y="2656"/>
              <a:chExt cx="1549" cy="1351"/>
            </a:xfrm>
          </p:grpSpPr>
          <p:sp>
            <p:nvSpPr>
              <p:cNvPr id="25" name="AutoShape 9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26" name="AutoShape 10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27" name="AutoShape 11"/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24B443"/>
                  </a:gs>
                  <a:gs pos="100000">
                    <a:srgbClr val="115D16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sp>
          <p:nvSpPr>
            <p:cNvPr id="13" name="Text Box 16"/>
            <p:cNvSpPr txBox="1">
              <a:spLocks noChangeArrowheads="1"/>
            </p:cNvSpPr>
            <p:nvPr/>
          </p:nvSpPr>
          <p:spPr bwMode="gray">
            <a:xfrm>
              <a:off x="2421" y="1562"/>
              <a:ext cx="887" cy="3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uk-UA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Franklin Gothic Book" panose="020B0503020102020204" pitchFamily="34" charset="0"/>
                </a:rPr>
                <a:t>КОЛЕКТИВНА СПІВПРАЦЯ</a:t>
              </a:r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gray">
            <a:xfrm>
              <a:off x="1266" y="2113"/>
              <a:ext cx="1002" cy="6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uk-UA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Franklin Gothic Book" panose="020B0503020102020204" pitchFamily="34" charset="0"/>
                </a:rPr>
                <a:t>ПОШУКОВА РОБОТА ТА ДОСЛІДНИЦЬКА ДІЯЛЬНІСТЬ</a:t>
              </a:r>
            </a:p>
            <a:p>
              <a:endParaRPr lang="en-US" sz="1400" dirty="0">
                <a:solidFill>
                  <a:srgbClr val="FFFFFF"/>
                </a:solidFill>
              </a:endParaRPr>
            </a:p>
          </p:txBody>
        </p:sp>
        <p:grpSp>
          <p:nvGrpSpPr>
            <p:cNvPr id="15" name="Group 23"/>
            <p:cNvGrpSpPr>
              <a:grpSpLocks/>
            </p:cNvGrpSpPr>
            <p:nvPr/>
          </p:nvGrpSpPr>
          <p:grpSpPr bwMode="auto">
            <a:xfrm>
              <a:off x="3264" y="1776"/>
              <a:ext cx="1488" cy="1247"/>
              <a:chOff x="3174" y="2656"/>
              <a:chExt cx="1549" cy="1351"/>
            </a:xfrm>
          </p:grpSpPr>
          <p:sp>
            <p:nvSpPr>
              <p:cNvPr id="22" name="AutoShape 24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23" name="AutoShape 25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24" name="AutoShape 26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EC941E">
                      <a:gamma/>
                      <a:shade val="46275"/>
                      <a:invGamma/>
                    </a:srgbClr>
                  </a:gs>
                  <a:gs pos="100000">
                    <a:srgbClr val="EC941E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sp>
          <p:nvSpPr>
            <p:cNvPr id="16" name="Text Box 28"/>
            <p:cNvSpPr txBox="1">
              <a:spLocks noChangeArrowheads="1"/>
            </p:cNvSpPr>
            <p:nvPr/>
          </p:nvSpPr>
          <p:spPr bwMode="gray">
            <a:xfrm>
              <a:off x="3601" y="2170"/>
              <a:ext cx="878" cy="3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uk-UA" sz="2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ПРАКТИЧНА ДІЯЛЬНІСТЬ</a:t>
              </a:r>
            </a:p>
          </p:txBody>
        </p:sp>
        <p:grpSp>
          <p:nvGrpSpPr>
            <p:cNvPr id="17" name="Group 29"/>
            <p:cNvGrpSpPr>
              <a:grpSpLocks/>
            </p:cNvGrpSpPr>
            <p:nvPr/>
          </p:nvGrpSpPr>
          <p:grpSpPr bwMode="auto">
            <a:xfrm>
              <a:off x="2142" y="2391"/>
              <a:ext cx="1488" cy="1247"/>
              <a:chOff x="3174" y="2656"/>
              <a:chExt cx="1549" cy="1351"/>
            </a:xfrm>
          </p:grpSpPr>
          <p:sp>
            <p:nvSpPr>
              <p:cNvPr id="19" name="AutoShape 30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20" name="AutoShape 31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21" name="AutoShape 32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0066CC"/>
                  </a:gs>
                  <a:gs pos="100000">
                    <a:srgbClr val="0066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sp>
          <p:nvSpPr>
            <p:cNvPr id="18" name="Text Box 33"/>
            <p:cNvSpPr txBox="1">
              <a:spLocks noChangeArrowheads="1"/>
            </p:cNvSpPr>
            <p:nvPr/>
          </p:nvSpPr>
          <p:spPr bwMode="gray">
            <a:xfrm>
              <a:off x="2421" y="2830"/>
              <a:ext cx="964" cy="3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uk-UA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Franklin Gothic Book" panose="020B0503020102020204" pitchFamily="34" charset="0"/>
                </a:rPr>
                <a:t>СОЦІОЛОГІЧНІ ДОСЛІДЖЕННЯ</a:t>
              </a:r>
              <a:endPara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фотки с тел 18ю02\image-18-02-16-12-1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416" y="3412256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167268"/>
            <a:ext cx="8229600" cy="88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000" b="1" u="sng" dirty="0" smtClean="0">
                <a:solidFill>
                  <a:srgbClr val="FFFF00"/>
                </a:solidFill>
                <a:latin typeface="Franklin Gothic Book" panose="020B0503020102020204" pitchFamily="34" charset="0"/>
              </a:rPr>
              <a:t>ТВОРЧА РОБОТА В РАМКАХ НАВЧАЛЬНО-ДОСЛІДНИЦКЬОГО ПРОЕКТУ “LET’S SPEAK ENGLISH!”</a:t>
            </a:r>
            <a:endParaRPr lang="ru-RU" sz="2000" b="1" dirty="0">
              <a:solidFill>
                <a:srgbClr val="FFFF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Picture 2" descr="G:\Проект 2016\PNG\U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8012859" y="5989573"/>
            <a:ext cx="1040973" cy="733677"/>
            <a:chOff x="115714257" y="105384622"/>
            <a:chExt cx="1263482" cy="952500"/>
          </a:xfrm>
        </p:grpSpPr>
        <p:pic>
          <p:nvPicPr>
            <p:cNvPr id="8" name="Picture 4" descr="ribbon_Ukraine_EU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53656" y="1048215"/>
            <a:ext cx="8995600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Franklin Gothic Book" panose="020B0503020102020204" pitchFamily="34" charset="0"/>
              </a:rPr>
              <a:t>ВИКОРИСТАННЯ ТЕХНОЛОГІЇ ДИСТАНЦІЙНОГО НАВЧАННЯ У ПРОЦЕСІ ВИКЛАДАННЯ АНГЛІЙСЬКОЇ МОВИ</a:t>
            </a:r>
            <a:r>
              <a:rPr lang="ru-RU" dirty="0"/>
              <a:t> 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004048" y="1746921"/>
            <a:ext cx="4049784" cy="1140544"/>
          </a:xfrm>
          <a:prstGeom prst="rect">
            <a:avLst/>
          </a:prstGeom>
          <a:gradFill rotWithShape="0">
            <a:gsLst>
              <a:gs pos="0">
                <a:srgbClr val="EAF9FC"/>
              </a:gs>
              <a:gs pos="50000">
                <a:srgbClr val="DBF5F9"/>
              </a:gs>
              <a:gs pos="100000">
                <a:srgbClr val="EAF9FC"/>
              </a:gs>
            </a:gsLst>
            <a:lin ang="5400000" scaled="1"/>
          </a:gradFill>
          <a:ln w="12700" algn="in">
            <a:solidFill>
              <a:srgbClr val="DBF5F9"/>
            </a:solidFill>
            <a:miter lim="800000"/>
            <a:headEnd/>
            <a:tailEnd/>
          </a:ln>
          <a:effectLst>
            <a:outerShdw dist="107763" dir="18900000" algn="ctr" rotWithShape="0">
              <a:srgbClr val="C6DDE1">
                <a:alpha val="50000"/>
              </a:srgbClr>
            </a:outerShdw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istral" pitchFamily="66" charset="0"/>
                <a:cs typeface="Arial" pitchFamily="34" charset="0"/>
              </a:rPr>
              <a:t>Світ, у якому житимуть наші діти,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istral" pitchFamily="66" charset="0"/>
                <a:cs typeface="Arial" pitchFamily="34" charset="0"/>
              </a:rPr>
              <a:t>змінюється вчетверо швидше від наших шкіл.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istral" pitchFamily="66" charset="0"/>
                <a:cs typeface="Arial" pitchFamily="34" charset="0"/>
              </a:rPr>
              <a:t>Гордон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Mistral" pitchFamily="66" charset="0"/>
                <a:cs typeface="Arial" pitchFamily="34" charset="0"/>
              </a:rPr>
              <a:t>Драйден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istral" pitchFamily="66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 smtClean="0">
                <a:solidFill>
                  <a:schemeClr val="bg1"/>
                </a:solidFill>
              </a:rPr>
              <a:t>LMS ПЛАТФОРМА</a:t>
            </a:r>
            <a:r>
              <a:rPr lang="ru-RU" dirty="0" smtClean="0">
                <a:solidFill>
                  <a:schemeClr val="bg1"/>
                </a:solidFill>
              </a:rPr>
              <a:t>: </a:t>
            </a:r>
            <a:r>
              <a:rPr lang="ru-RU" b="1" dirty="0" smtClean="0">
                <a:solidFill>
                  <a:schemeClr val="bg1"/>
                </a:solidFill>
              </a:rPr>
              <a:t>CANVAS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2816981"/>
            <a:ext cx="53058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@"/>
            </a:pPr>
            <a:r>
              <a:rPr lang="ru-RU" sz="1600" dirty="0" smtClean="0">
                <a:solidFill>
                  <a:schemeClr val="bg1"/>
                </a:solidFill>
              </a:rPr>
              <a:t>ДВОСТОРОННЄ СПІЛКУВАННЯ;</a:t>
            </a:r>
          </a:p>
          <a:p>
            <a:pPr marL="285750" indent="-285750">
              <a:buFont typeface="Wingdings" panose="05000000000000000000" pitchFamily="2" charset="2"/>
              <a:buChar char="@"/>
            </a:pPr>
            <a:r>
              <a:rPr lang="ru-RU" sz="1600" dirty="0" smtClean="0">
                <a:solidFill>
                  <a:schemeClr val="bg1"/>
                </a:solidFill>
              </a:rPr>
              <a:t>УЧЕНЬ АКТИВНИЙ, ДІЯЛЬНИЙ, ЗАЛУЧЕНИЙ У НАВЧАЛЬНИЙ ПРОЦЕС;</a:t>
            </a:r>
          </a:p>
          <a:p>
            <a:pPr marL="285750" indent="-285750">
              <a:buFont typeface="Wingdings" panose="05000000000000000000" pitchFamily="2" charset="2"/>
              <a:buChar char="@"/>
            </a:pPr>
            <a:r>
              <a:rPr lang="ru-RU" sz="1600" dirty="0" smtClean="0">
                <a:solidFill>
                  <a:schemeClr val="bg1"/>
                </a:solidFill>
              </a:rPr>
              <a:t>УЧЕНЬ ЗНАЙОМИЙ ЗІ СТРУКТУРОЮ КУРСУ;</a:t>
            </a:r>
          </a:p>
          <a:p>
            <a:pPr marL="285750" indent="-285750">
              <a:buFont typeface="Wingdings" panose="05000000000000000000" pitchFamily="2" charset="2"/>
              <a:buChar char="@"/>
            </a:pPr>
            <a:r>
              <a:rPr lang="ru-RU" sz="1600" dirty="0" smtClean="0">
                <a:solidFill>
                  <a:schemeClr val="bg1"/>
                </a:solidFill>
              </a:rPr>
              <a:t>УЧЕНЬ ПЕРЕБУВАЄ ПІД КЕРІВНИЦТВОМ;</a:t>
            </a:r>
          </a:p>
          <a:p>
            <a:pPr marL="285750" indent="-285750">
              <a:buFont typeface="Wingdings" panose="05000000000000000000" pitchFamily="2" charset="2"/>
              <a:buChar char="@"/>
            </a:pPr>
            <a:r>
              <a:rPr lang="ru-RU" sz="1600" dirty="0" smtClean="0">
                <a:solidFill>
                  <a:schemeClr val="bg1"/>
                </a:solidFill>
              </a:rPr>
              <a:t>ТЕКСТ НАВЧАЛЬНОГО ПОСІБНИКА НАПИСАНИЙ У ДРУЖНІЙ І ПІДБАДЬОРЛИВІЙ ФОРМІ;</a:t>
            </a:r>
          </a:p>
          <a:p>
            <a:pPr marL="285750" indent="-285750">
              <a:buFont typeface="Wingdings" panose="05000000000000000000" pitchFamily="2" charset="2"/>
              <a:buChar char="@"/>
            </a:pPr>
            <a:r>
              <a:rPr lang="ru-RU" sz="1600" dirty="0" smtClean="0">
                <a:solidFill>
                  <a:schemeClr val="bg1"/>
                </a:solidFill>
              </a:rPr>
              <a:t>УЧЕНЬ ЗАСТОСОВУЄ НАБУТІ ЗНАННЯ Й НАВИЧКИ;</a:t>
            </a:r>
          </a:p>
          <a:p>
            <a:pPr marL="285750" indent="-285750">
              <a:buFont typeface="Wingdings" panose="05000000000000000000" pitchFamily="2" charset="2"/>
              <a:buChar char="@"/>
            </a:pPr>
            <a:r>
              <a:rPr lang="ru-RU" sz="1600" dirty="0" smtClean="0">
                <a:solidFill>
                  <a:schemeClr val="bg1"/>
                </a:solidFill>
              </a:rPr>
              <a:t>ЗАВДАННЯ Й ВПРАВИ РОЗМІЩЕННІ ПО ВСЬОМУ ТЕКСТУ;</a:t>
            </a:r>
          </a:p>
          <a:p>
            <a:pPr marL="285750" indent="-285750">
              <a:buFont typeface="Wingdings" panose="05000000000000000000" pitchFamily="2" charset="2"/>
              <a:buChar char="@"/>
            </a:pPr>
            <a:r>
              <a:rPr lang="ru-RU" sz="1600" dirty="0" smtClean="0">
                <a:solidFill>
                  <a:schemeClr val="bg1"/>
                </a:solidFill>
              </a:rPr>
              <a:t>ТЕКСТ ПОДІЛЕНИЙ НА НЕВЕЛИКІ РОЗДІЛИ;</a:t>
            </a:r>
          </a:p>
          <a:p>
            <a:pPr marL="285750" indent="-285750">
              <a:buFont typeface="Wingdings" panose="05000000000000000000" pitchFamily="2" charset="2"/>
              <a:buChar char="@"/>
            </a:pPr>
            <a:r>
              <a:rPr lang="ru-RU" sz="1600" dirty="0" smtClean="0">
                <a:solidFill>
                  <a:schemeClr val="bg1"/>
                </a:solidFill>
              </a:rPr>
              <a:t>ПЕРЕДБАЧЕНІ КОНТРОЛЬНІ ЗАВДАННЯ;</a:t>
            </a:r>
          </a:p>
          <a:p>
            <a:pPr marL="285750" indent="-285750">
              <a:buFont typeface="Wingdings" panose="05000000000000000000" pitchFamily="2" charset="2"/>
              <a:buChar char="@"/>
            </a:pPr>
            <a:r>
              <a:rPr lang="ru-RU" sz="1600" dirty="0" smtClean="0">
                <a:solidFill>
                  <a:schemeClr val="bg1"/>
                </a:solidFill>
              </a:rPr>
              <a:t>УЧЕНЬ ОДЕРЖУЄ ВІДГУКИ ПРО СВОЇ УСПІХИ. 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одерн">
  <a:themeElements>
    <a:clrScheme name="Модерн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Модер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ерн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ерн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ModernBlue</Template>
  <TotalTime>444</TotalTime>
  <Words>855</Words>
  <Application>Microsoft Office PowerPoint</Application>
  <PresentationFormat>Экран (4:3)</PresentationFormat>
  <Paragraphs>129</Paragraphs>
  <Slides>17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Модерн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Учбова частина</dc:creator>
  <cp:lastModifiedBy>СМ</cp:lastModifiedBy>
  <cp:revision>38</cp:revision>
  <cp:lastPrinted>2016-02-23T11:24:37Z</cp:lastPrinted>
  <dcterms:created xsi:type="dcterms:W3CDTF">2016-02-22T12:47:03Z</dcterms:created>
  <dcterms:modified xsi:type="dcterms:W3CDTF">2016-02-23T11:26:46Z</dcterms:modified>
</cp:coreProperties>
</file>