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3"/>
  </p:notesMasterIdLst>
  <p:sldIdLst>
    <p:sldId id="256" r:id="rId2"/>
    <p:sldId id="260" r:id="rId3"/>
    <p:sldId id="257" r:id="rId4"/>
    <p:sldId id="261" r:id="rId5"/>
    <p:sldId id="262" r:id="rId6"/>
    <p:sldId id="263" r:id="rId7"/>
    <p:sldId id="269" r:id="rId8"/>
    <p:sldId id="266" r:id="rId9"/>
    <p:sldId id="265" r:id="rId10"/>
    <p:sldId id="267" r:id="rId11"/>
    <p:sldId id="268" r:id="rId12"/>
    <p:sldId id="259" r:id="rId13"/>
    <p:sldId id="270" r:id="rId14"/>
    <p:sldId id="296" r:id="rId15"/>
    <p:sldId id="272" r:id="rId16"/>
    <p:sldId id="273" r:id="rId17"/>
    <p:sldId id="271" r:id="rId18"/>
    <p:sldId id="264" r:id="rId19"/>
    <p:sldId id="274" r:id="rId20"/>
    <p:sldId id="275" r:id="rId21"/>
    <p:sldId id="277" r:id="rId22"/>
    <p:sldId id="278" r:id="rId23"/>
    <p:sldId id="289" r:id="rId24"/>
    <p:sldId id="291" r:id="rId25"/>
    <p:sldId id="299" r:id="rId26"/>
    <p:sldId id="290" r:id="rId27"/>
    <p:sldId id="288" r:id="rId28"/>
    <p:sldId id="293" r:id="rId29"/>
    <p:sldId id="292" r:id="rId30"/>
    <p:sldId id="297" r:id="rId31"/>
    <p:sldId id="298" r:id="rId32"/>
    <p:sldId id="279" r:id="rId33"/>
    <p:sldId id="280" r:id="rId34"/>
    <p:sldId id="281" r:id="rId35"/>
    <p:sldId id="282" r:id="rId36"/>
    <p:sldId id="283" r:id="rId37"/>
    <p:sldId id="294" r:id="rId38"/>
    <p:sldId id="295" r:id="rId39"/>
    <p:sldId id="286" r:id="rId40"/>
    <p:sldId id="287" r:id="rId41"/>
    <p:sldId id="27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43CEFF"/>
    <a:srgbClr val="CC3399"/>
    <a:srgbClr val="70AC2E"/>
    <a:srgbClr val="C19FFF"/>
    <a:srgbClr val="CAB4EA"/>
    <a:srgbClr val="D3B5E9"/>
    <a:srgbClr val="D68B1C"/>
    <a:srgbClr val="FFE0A3"/>
    <a:srgbClr val="D000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48" autoAdjust="0"/>
    <p:restoredTop sz="92652" autoAdjust="0"/>
  </p:normalViewPr>
  <p:slideViewPr>
    <p:cSldViewPr>
      <p:cViewPr>
        <p:scale>
          <a:sx n="66" d="100"/>
          <a:sy n="66" d="100"/>
        </p:scale>
        <p:origin x="-102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3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2013 рік</c:v>
                </c:pt>
                <c:pt idx="1">
                  <c:v>2014 рік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0.23</c:v>
                </c:pt>
                <c:pt idx="1">
                  <c:v>0.78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Лист1!$B$3:$E$3</c:f>
              <c:strCache>
                <c:ptCount val="1"/>
                <c:pt idx="0">
                  <c:v>мені байдуже, що станеться з країною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Лист1!$F$2:$G$2</c:f>
              <c:strCache>
                <c:ptCount val="2"/>
                <c:pt idx="0">
                  <c:v>дівчата 2014</c:v>
                </c:pt>
                <c:pt idx="1">
                  <c:v>хлопці 2014</c:v>
                </c:pt>
              </c:strCache>
            </c:strRef>
          </c:cat>
          <c:val>
            <c:numRef>
              <c:f>Лист1!$F$3:$G$3</c:f>
              <c:numCache>
                <c:formatCode>0%</c:formatCode>
                <c:ptCount val="2"/>
                <c:pt idx="0">
                  <c:v>7.0000000000000034E-2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Лист1!$B$4:$E$4</c:f>
              <c:strCache>
                <c:ptCount val="1"/>
                <c:pt idx="0">
                  <c:v>я не хочу шоб Україна перестала існувати як самостійна держава, але я не готовий діяти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Лист1!$F$2:$G$2</c:f>
              <c:strCache>
                <c:ptCount val="2"/>
                <c:pt idx="0">
                  <c:v>дівчата 2014</c:v>
                </c:pt>
                <c:pt idx="1">
                  <c:v>хлопці 2014</c:v>
                </c:pt>
              </c:strCache>
            </c:strRef>
          </c:cat>
          <c:val>
            <c:numRef>
              <c:f>Лист1!$F$4:$G$4</c:f>
              <c:numCache>
                <c:formatCode>0%</c:formatCode>
                <c:ptCount val="2"/>
                <c:pt idx="0">
                  <c:v>0.17</c:v>
                </c:pt>
                <c:pt idx="1">
                  <c:v>0.23</c:v>
                </c:pt>
              </c:numCache>
            </c:numRef>
          </c:val>
        </c:ser>
        <c:ser>
          <c:idx val="2"/>
          <c:order val="2"/>
          <c:tx>
            <c:strRef>
              <c:f>Лист1!$B$5:$E$5</c:f>
              <c:strCache>
                <c:ptCount val="1"/>
                <c:pt idx="0">
                  <c:v>на тлі останніх подій я буду робити все, щоб Україна стала вільною і процвітаючою державою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Лист1!$F$2:$G$2</c:f>
              <c:strCache>
                <c:ptCount val="2"/>
                <c:pt idx="0">
                  <c:v>дівчата 2014</c:v>
                </c:pt>
                <c:pt idx="1">
                  <c:v>хлопці 2014</c:v>
                </c:pt>
              </c:strCache>
            </c:strRef>
          </c:cat>
          <c:val>
            <c:numRef>
              <c:f>Лист1!$F$5:$G$5</c:f>
              <c:numCache>
                <c:formatCode>0%</c:formatCode>
                <c:ptCount val="2"/>
                <c:pt idx="0">
                  <c:v>0.76000000000000123</c:v>
                </c:pt>
                <c:pt idx="1">
                  <c:v>0.67000000000000148</c:v>
                </c:pt>
              </c:numCache>
            </c:numRef>
          </c:val>
        </c:ser>
        <c:dLbls/>
        <c:shape val="box"/>
        <c:axId val="40949248"/>
        <c:axId val="40950784"/>
        <c:axId val="0"/>
      </c:bar3DChart>
      <c:catAx>
        <c:axId val="4094924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pPr>
            <a:endParaRPr lang="ru-RU"/>
          </a:p>
        </c:txPr>
        <c:crossAx val="40950784"/>
        <c:crosses val="autoZero"/>
        <c:auto val="1"/>
        <c:lblAlgn val="ctr"/>
        <c:lblOffset val="100"/>
      </c:catAx>
      <c:valAx>
        <c:axId val="40950784"/>
        <c:scaling>
          <c:orientation val="minMax"/>
        </c:scaling>
        <c:axPos val="l"/>
        <c:majorGridlines/>
        <c:numFmt formatCode="0%" sourceLinked="1"/>
        <c:tickLblPos val="nextTo"/>
        <c:crossAx val="4094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11111111111165"/>
          <c:y val="0.10440902028165779"/>
          <c:w val="0.33750000000000041"/>
          <c:h val="0.54945922234658484"/>
        </c:manualLayout>
      </c:layout>
      <c:txPr>
        <a:bodyPr/>
        <a:lstStyle/>
        <a:p>
          <a:pPr>
            <a:defRPr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Лист2!$G$4</c:f>
              <c:strCache>
                <c:ptCount val="1"/>
                <c:pt idx="0">
                  <c:v>хлопці 2013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6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Лист2!$F$5:$F$8</c:f>
              <c:strCache>
                <c:ptCount val="3"/>
                <c:pt idx="0">
                  <c:v>любов до своєї Батьківщини і служіння їй</c:v>
                </c:pt>
                <c:pt idx="1">
                  <c:v>нав'язування ідеології</c:v>
                </c:pt>
                <c:pt idx="2">
                  <c:v>не можу дати чіткої відповіді</c:v>
                </c:pt>
              </c:strCache>
            </c:strRef>
          </c:cat>
          <c:val>
            <c:numRef>
              <c:f>Лист2!$G$5:$G$8</c:f>
              <c:numCache>
                <c:formatCode>0%</c:formatCode>
                <c:ptCount val="4"/>
                <c:pt idx="0">
                  <c:v>0.36000000000000032</c:v>
                </c:pt>
                <c:pt idx="1">
                  <c:v>0.36000000000000032</c:v>
                </c:pt>
                <c:pt idx="2">
                  <c:v>0.28000000000000008</c:v>
                </c:pt>
              </c:numCache>
            </c:numRef>
          </c:val>
        </c:ser>
        <c:ser>
          <c:idx val="1"/>
          <c:order val="1"/>
          <c:tx>
            <c:strRef>
              <c:f>Лист2!$H$4</c:f>
              <c:strCache>
                <c:ptCount val="1"/>
                <c:pt idx="0">
                  <c:v>хлопці 2014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dLbls>
            <c:dLbl>
              <c:idx val="1"/>
              <c:layout>
                <c:manualLayout>
                  <c:x val="3.282468850792148E-2"/>
                  <c:y val="-2.3091468884094201E-2"/>
                </c:manualLayout>
              </c:layout>
              <c:showVal val="1"/>
            </c:dLbl>
            <c:dLbl>
              <c:idx val="2"/>
              <c:layout>
                <c:manualLayout>
                  <c:x val="2.4618516380941171E-2"/>
                  <c:y val="-2.309146888409420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Лист2!$F$5:$F$8</c:f>
              <c:strCache>
                <c:ptCount val="3"/>
                <c:pt idx="0">
                  <c:v>любов до своєї Батьківщини і служіння їй</c:v>
                </c:pt>
                <c:pt idx="1">
                  <c:v>нав'язування ідеології</c:v>
                </c:pt>
                <c:pt idx="2">
                  <c:v>не можу дати чіткої відповіді</c:v>
                </c:pt>
              </c:strCache>
            </c:strRef>
          </c:cat>
          <c:val>
            <c:numRef>
              <c:f>Лист2!$H$5:$H$8</c:f>
              <c:numCache>
                <c:formatCode>0%</c:formatCode>
                <c:ptCount val="4"/>
                <c:pt idx="0">
                  <c:v>0.54</c:v>
                </c:pt>
                <c:pt idx="1">
                  <c:v>0.27</c:v>
                </c:pt>
                <c:pt idx="2">
                  <c:v>0.19</c:v>
                </c:pt>
              </c:numCache>
            </c:numRef>
          </c:val>
        </c:ser>
        <c:dLbls/>
        <c:shape val="box"/>
        <c:axId val="145474688"/>
        <c:axId val="145476224"/>
        <c:axId val="113626624"/>
      </c:bar3DChart>
      <c:catAx>
        <c:axId val="145474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pPr>
            <a:endParaRPr lang="ru-RU"/>
          </a:p>
        </c:txPr>
        <c:crossAx val="145476224"/>
        <c:crosses val="autoZero"/>
        <c:auto val="1"/>
        <c:lblAlgn val="ctr"/>
        <c:lblOffset val="100"/>
      </c:catAx>
      <c:valAx>
        <c:axId val="145476224"/>
        <c:scaling>
          <c:orientation val="minMax"/>
          <c:max val="1"/>
        </c:scaling>
        <c:axPos val="l"/>
        <c:majorGridlines/>
        <c:numFmt formatCode="0%" sourceLinked="1"/>
        <c:tickLblPos val="nextTo"/>
        <c:crossAx val="145474688"/>
        <c:crosses val="autoZero"/>
        <c:crossBetween val="between"/>
      </c:valAx>
      <c:serAx>
        <c:axId val="113626624"/>
        <c:scaling>
          <c:orientation val="minMax"/>
        </c:scaling>
        <c:delete val="1"/>
        <c:axPos val="b"/>
        <c:tickLblPos val="none"/>
        <c:crossAx val="145476224"/>
        <c:crosses val="autoZero"/>
      </c:serAx>
    </c:plotArea>
    <c:legend>
      <c:legendPos val="r"/>
      <c:layout/>
      <c:txPr>
        <a:bodyPr/>
        <a:lstStyle/>
        <a:p>
          <a:pPr>
            <a:defRPr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Лист2!$D$4</c:f>
              <c:strCache>
                <c:ptCount val="1"/>
                <c:pt idx="0">
                  <c:v>дівчата 2013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53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26%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Лист2!$C$5:$C$7</c:f>
              <c:strCache>
                <c:ptCount val="3"/>
                <c:pt idx="0">
                  <c:v>любов до своєї Батьківщини і служіння їй</c:v>
                </c:pt>
                <c:pt idx="1">
                  <c:v>нав'язування ідеології</c:v>
                </c:pt>
                <c:pt idx="2">
                  <c:v>не можу дати чіткої відповіді</c:v>
                </c:pt>
              </c:strCache>
            </c:strRef>
          </c:cat>
          <c:val>
            <c:numRef>
              <c:f>Лист2!$D$5:$D$7</c:f>
              <c:numCache>
                <c:formatCode>0%</c:formatCode>
                <c:ptCount val="3"/>
                <c:pt idx="0">
                  <c:v>0.43000000000000038</c:v>
                </c:pt>
                <c:pt idx="1">
                  <c:v>0.38000000000000073</c:v>
                </c:pt>
                <c:pt idx="2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Лист2!$E$4</c:f>
              <c:strCache>
                <c:ptCount val="1"/>
                <c:pt idx="0">
                  <c:v>дівчата 2014 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81%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2.6182169203026472E-2"/>
                  <c:y val="-1.02909210982114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Лист2!$C$5:$C$7</c:f>
              <c:strCache>
                <c:ptCount val="3"/>
                <c:pt idx="0">
                  <c:v>любов до своєї Батьківщини і служіння їй</c:v>
                </c:pt>
                <c:pt idx="1">
                  <c:v>нав'язування ідеології</c:v>
                </c:pt>
                <c:pt idx="2">
                  <c:v>не можу дати чіткої відповіді</c:v>
                </c:pt>
              </c:strCache>
            </c:strRef>
          </c:cat>
          <c:val>
            <c:numRef>
              <c:f>Лист2!$E$5:$E$7</c:f>
              <c:numCache>
                <c:formatCode>0%</c:formatCode>
                <c:ptCount val="3"/>
                <c:pt idx="0">
                  <c:v>0.66000000000000181</c:v>
                </c:pt>
                <c:pt idx="1">
                  <c:v>0.19</c:v>
                </c:pt>
                <c:pt idx="2">
                  <c:v>0.15000000000000024</c:v>
                </c:pt>
              </c:numCache>
            </c:numRef>
          </c:val>
        </c:ser>
        <c:dLbls/>
        <c:shape val="box"/>
        <c:axId val="41063936"/>
        <c:axId val="41065472"/>
        <c:axId val="114094976"/>
      </c:bar3DChart>
      <c:catAx>
        <c:axId val="410639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pPr>
            <a:endParaRPr lang="ru-RU"/>
          </a:p>
        </c:txPr>
        <c:crossAx val="41065472"/>
        <c:crosses val="autoZero"/>
        <c:auto val="1"/>
        <c:lblAlgn val="ctr"/>
        <c:lblOffset val="100"/>
      </c:catAx>
      <c:valAx>
        <c:axId val="41065472"/>
        <c:scaling>
          <c:orientation val="minMax"/>
        </c:scaling>
        <c:axPos val="l"/>
        <c:majorGridlines/>
        <c:numFmt formatCode="0%" sourceLinked="1"/>
        <c:tickLblPos val="nextTo"/>
        <c:crossAx val="41063936"/>
        <c:crosses val="autoZero"/>
        <c:crossBetween val="between"/>
      </c:valAx>
      <c:serAx>
        <c:axId val="114094976"/>
        <c:scaling>
          <c:orientation val="minMax"/>
        </c:scaling>
        <c:delete val="1"/>
        <c:axPos val="b"/>
        <c:tickLblPos val="none"/>
        <c:crossAx val="41065472"/>
        <c:crosses val="autoZero"/>
      </c:serAx>
    </c:plotArea>
    <c:legend>
      <c:legendPos val="r"/>
      <c:layout/>
      <c:txPr>
        <a:bodyPr/>
        <a:lstStyle/>
        <a:p>
          <a:pPr>
            <a:defRPr sz="1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Лист2!$C$5:$F$5</c:f>
              <c:strCache>
                <c:ptCount val="1"/>
                <c:pt idx="0">
                  <c:v>я поки не визначився зі своїм майбутнім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Лист2!$G$4:$H$4</c:f>
              <c:strCache>
                <c:ptCount val="2"/>
                <c:pt idx="0">
                  <c:v>дівчата 2014</c:v>
                </c:pt>
                <c:pt idx="1">
                  <c:v>хлопці 2014</c:v>
                </c:pt>
              </c:strCache>
            </c:strRef>
          </c:cat>
          <c:val>
            <c:numRef>
              <c:f>Лист2!$G$5:$H$5</c:f>
              <c:numCache>
                <c:formatCode>0%</c:formatCode>
                <c:ptCount val="2"/>
                <c:pt idx="0">
                  <c:v>0.36000000000000032</c:v>
                </c:pt>
                <c:pt idx="1">
                  <c:v>0.33000000000000074</c:v>
                </c:pt>
              </c:numCache>
            </c:numRef>
          </c:val>
        </c:ser>
        <c:ser>
          <c:idx val="1"/>
          <c:order val="1"/>
          <c:tx>
            <c:strRef>
              <c:f>Лист2!$C$6:$F$6</c:f>
              <c:strCache>
                <c:ptCount val="1"/>
                <c:pt idx="0">
                  <c:v>я планую емігрувати та шукати роботу за кордоном, бо не вірю в майбутнє України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Лист2!$G$4:$H$4</c:f>
              <c:strCache>
                <c:ptCount val="2"/>
                <c:pt idx="0">
                  <c:v>дівчата 2014</c:v>
                </c:pt>
                <c:pt idx="1">
                  <c:v>хлопці 2014</c:v>
                </c:pt>
              </c:strCache>
            </c:strRef>
          </c:cat>
          <c:val>
            <c:numRef>
              <c:f>Лист2!$G$6:$H$6</c:f>
              <c:numCache>
                <c:formatCode>0%</c:formatCode>
                <c:ptCount val="2"/>
                <c:pt idx="0">
                  <c:v>0.14000000000000001</c:v>
                </c:pt>
                <c:pt idx="1">
                  <c:v>0.24000000000000021</c:v>
                </c:pt>
              </c:numCache>
            </c:numRef>
          </c:val>
        </c:ser>
        <c:ser>
          <c:idx val="2"/>
          <c:order val="2"/>
          <c:tx>
            <c:strRef>
              <c:f>Лист2!$C$7:$F$7</c:f>
              <c:strCache>
                <c:ptCount val="1"/>
                <c:pt idx="0">
                  <c:v>я залишусь в Україні і планую працювати на майбутєдержави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Лист2!$G$4:$H$4</c:f>
              <c:strCache>
                <c:ptCount val="2"/>
                <c:pt idx="0">
                  <c:v>дівчата 2014</c:v>
                </c:pt>
                <c:pt idx="1">
                  <c:v>хлопці 2014</c:v>
                </c:pt>
              </c:strCache>
            </c:strRef>
          </c:cat>
          <c:val>
            <c:numRef>
              <c:f>Лист2!$G$7:$H$7</c:f>
              <c:numCache>
                <c:formatCode>0%</c:formatCode>
                <c:ptCount val="2"/>
                <c:pt idx="0">
                  <c:v>0.5</c:v>
                </c:pt>
                <c:pt idx="1">
                  <c:v>0.43000000000000038</c:v>
                </c:pt>
              </c:numCache>
            </c:numRef>
          </c:val>
        </c:ser>
        <c:dLbls/>
        <c:shape val="cylinder"/>
        <c:axId val="41335808"/>
        <c:axId val="41341696"/>
        <c:axId val="0"/>
      </c:bar3DChart>
      <c:catAx>
        <c:axId val="41335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pPr>
            <a:endParaRPr lang="ru-RU"/>
          </a:p>
        </c:txPr>
        <c:crossAx val="41341696"/>
        <c:crosses val="autoZero"/>
        <c:auto val="1"/>
        <c:lblAlgn val="ctr"/>
        <c:lblOffset val="100"/>
      </c:catAx>
      <c:valAx>
        <c:axId val="41341696"/>
        <c:scaling>
          <c:orientation val="minMax"/>
        </c:scaling>
        <c:axPos val="l"/>
        <c:majorGridlines/>
        <c:numFmt formatCode="0%" sourceLinked="1"/>
        <c:tickLblPos val="nextTo"/>
        <c:crossAx val="41335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61668853893263"/>
          <c:y val="0.19792985217031014"/>
          <c:w val="0.33638331146106737"/>
          <c:h val="0.41099599730873182"/>
        </c:manualLayout>
      </c:layout>
      <c:txPr>
        <a:bodyPr/>
        <a:lstStyle/>
        <a:p>
          <a:pPr>
            <a:defRPr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defRPr>
          </a:pPr>
          <a:endParaRPr lang="ru-RU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F3130-B1CD-4ABA-9B89-5F58BE616817}" type="doc">
      <dgm:prSet loTypeId="urn:microsoft.com/office/officeart/2005/8/layout/hList6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A6D37136-84B3-4AA6-9658-5B4491F76006}">
      <dgm:prSet phldrT="[Текст]" custT="1"/>
      <dgm:spPr/>
      <dgm:t>
        <a:bodyPr/>
        <a:lstStyle/>
        <a:p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Державотворчі процеси, які відбуваються в Україні, зумовлюють необхідність вирішення проблеми виховання національно свідомих громадян, патріотів своєї Батьківщини, </a:t>
          </a:r>
          <a:r>
            <a:rPr lang="uk-UA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спадко-ємців</a:t>
          </a:r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 продовжувачів національно-патріотичних традицій.</a:t>
          </a:r>
          <a:endParaRPr lang="uk-UA" sz="1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1FAAAE6-35ED-45A8-A5D0-E767F4576B49}" type="parTrans" cxnId="{49E8AD13-2862-48CC-9CAD-C970D1445AD3}">
      <dgm:prSet/>
      <dgm:spPr/>
      <dgm:t>
        <a:bodyPr/>
        <a:lstStyle/>
        <a:p>
          <a:endParaRPr lang="uk-UA"/>
        </a:p>
      </dgm:t>
    </dgm:pt>
    <dgm:pt modelId="{6C1DDC32-8FAD-4F56-A3F5-238D0F212625}" type="sibTrans" cxnId="{49E8AD13-2862-48CC-9CAD-C970D1445AD3}">
      <dgm:prSet/>
      <dgm:spPr/>
      <dgm:t>
        <a:bodyPr/>
        <a:lstStyle/>
        <a:p>
          <a:endParaRPr lang="uk-UA"/>
        </a:p>
      </dgm:t>
    </dgm:pt>
    <dgm:pt modelId="{F1BAA5E8-4719-4C18-91B0-46D8A3B3E346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uk-UA" sz="1600" b="1" dirty="0" smtClean="0"/>
        </a:p>
        <a:p>
          <a:pPr>
            <a:lnSpc>
              <a:spcPct val="100000"/>
            </a:lnSpc>
          </a:pPr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Становлення і розвиток незалежної України, формування нових соціально-політичних відносин можливе лише за умови усвідомлення молодим поколінням особистої відповідальності за долю своєї країни. </a:t>
          </a:r>
        </a:p>
        <a:p>
          <a:pPr>
            <a:lnSpc>
              <a:spcPct val="90000"/>
            </a:lnSpc>
          </a:pPr>
          <a:endParaRPr lang="uk-UA" sz="1500" b="1" dirty="0" smtClean="0"/>
        </a:p>
        <a:p>
          <a:pPr>
            <a:lnSpc>
              <a:spcPct val="90000"/>
            </a:lnSpc>
          </a:pPr>
          <a:endParaRPr lang="uk-UA" sz="1500" b="1" dirty="0" smtClean="0"/>
        </a:p>
        <a:p>
          <a:pPr>
            <a:lnSpc>
              <a:spcPct val="90000"/>
            </a:lnSpc>
          </a:pPr>
          <a:endParaRPr lang="uk-UA" sz="1500" b="1" dirty="0"/>
        </a:p>
      </dgm:t>
    </dgm:pt>
    <dgm:pt modelId="{C98E10A0-60E9-47CF-8C54-75B1FFC64AC9}" type="parTrans" cxnId="{A1E07261-7BB5-4F2A-998C-304F2CE491EF}">
      <dgm:prSet/>
      <dgm:spPr/>
      <dgm:t>
        <a:bodyPr/>
        <a:lstStyle/>
        <a:p>
          <a:endParaRPr lang="uk-UA"/>
        </a:p>
      </dgm:t>
    </dgm:pt>
    <dgm:pt modelId="{CED422D3-86A5-484B-9CD0-8E58B9AF8703}" type="sibTrans" cxnId="{A1E07261-7BB5-4F2A-998C-304F2CE491EF}">
      <dgm:prSet/>
      <dgm:spPr/>
      <dgm:t>
        <a:bodyPr/>
        <a:lstStyle/>
        <a:p>
          <a:endParaRPr lang="uk-UA"/>
        </a:p>
      </dgm:t>
    </dgm:pt>
    <dgm:pt modelId="{96D71B3E-05C7-432E-8CD8-DCB9E1E33D52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основі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системи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патріотичного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виховання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має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бути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національна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ідея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як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консолідуючий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чинник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розвитку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суспільства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нації</a:t>
          </a:r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в </a:t>
          </a:r>
          <a:r>
            <a:rPr lang="ru-RU" sz="16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цілому</a:t>
          </a:r>
          <a:endParaRPr lang="uk-UA" sz="1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28FFED4-173B-4B56-B001-56DF07AF6E37}" type="parTrans" cxnId="{0FDFC0D4-F85F-473A-9EE6-8FB6F5AB27FC}">
      <dgm:prSet/>
      <dgm:spPr/>
      <dgm:t>
        <a:bodyPr/>
        <a:lstStyle/>
        <a:p>
          <a:endParaRPr lang="uk-UA"/>
        </a:p>
      </dgm:t>
    </dgm:pt>
    <dgm:pt modelId="{F47FC78A-D7D9-411A-9996-68B3FDC7C266}" type="sibTrans" cxnId="{0FDFC0D4-F85F-473A-9EE6-8FB6F5AB27FC}">
      <dgm:prSet/>
      <dgm:spPr/>
      <dgm:t>
        <a:bodyPr/>
        <a:lstStyle/>
        <a:p>
          <a:endParaRPr lang="uk-UA"/>
        </a:p>
      </dgm:t>
    </dgm:pt>
    <dgm:pt modelId="{F3C1AACD-C2E9-40F0-BD96-258D2EA9AB0B}">
      <dgm:prSet custT="1"/>
      <dgm:spPr/>
      <dgm:t>
        <a:bodyPr/>
        <a:lstStyle/>
        <a:p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Формування гармонійної особистості учня є провідною проблемою української психолого-педагогічної науки. В сучасних умовах пріоритетну роль відіграє саме розвиток патріотичної особистості, а також національне, </a:t>
          </a:r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військо-во-патріотичне </a:t>
          </a:r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виховання.</a:t>
          </a:r>
          <a:endParaRPr lang="uk-UA" sz="1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054F4BE-3110-4D16-B1BF-72247CB3F272}" type="parTrans" cxnId="{727BCDD8-EE1D-4F00-B35C-CB140DF264D2}">
      <dgm:prSet/>
      <dgm:spPr/>
      <dgm:t>
        <a:bodyPr/>
        <a:lstStyle/>
        <a:p>
          <a:endParaRPr lang="uk-UA"/>
        </a:p>
      </dgm:t>
    </dgm:pt>
    <dgm:pt modelId="{1CD542BD-59F5-49CB-93FA-67CD0563D634}" type="sibTrans" cxnId="{727BCDD8-EE1D-4F00-B35C-CB140DF264D2}">
      <dgm:prSet/>
      <dgm:spPr/>
      <dgm:t>
        <a:bodyPr/>
        <a:lstStyle/>
        <a:p>
          <a:endParaRPr lang="uk-UA"/>
        </a:p>
      </dgm:t>
    </dgm:pt>
    <dgm:pt modelId="{1D7AE0C5-D4C0-496D-BF7F-76418661C75F}" type="pres">
      <dgm:prSet presAssocID="{6AAF3130-B1CD-4ABA-9B89-5F58BE6168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53893F6-EE6C-4C2D-9C0A-C04114E61927}" type="pres">
      <dgm:prSet presAssocID="{A6D37136-84B3-4AA6-9658-5B4491F7600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802742-B00D-4B90-AA9D-3842F1B9DF16}" type="pres">
      <dgm:prSet presAssocID="{6C1DDC32-8FAD-4F56-A3F5-238D0F212625}" presName="sibTrans" presStyleCnt="0"/>
      <dgm:spPr/>
    </dgm:pt>
    <dgm:pt modelId="{2AF00F15-3AD5-415C-A467-4AEFCD3F728A}" type="pres">
      <dgm:prSet presAssocID="{F1BAA5E8-4719-4C18-91B0-46D8A3B3E346}" presName="node" presStyleLbl="node1" presStyleIdx="1" presStyleCnt="4" custLinFactNeighborX="244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FD0509-EB6A-4572-ABDD-9DC7F78FC3DD}" type="pres">
      <dgm:prSet presAssocID="{CED422D3-86A5-484B-9CD0-8E58B9AF8703}" presName="sibTrans" presStyleCnt="0"/>
      <dgm:spPr/>
    </dgm:pt>
    <dgm:pt modelId="{41B1163D-DDA6-4C1B-B06C-53F814ED7501}" type="pres">
      <dgm:prSet presAssocID="{96D71B3E-05C7-432E-8CD8-DCB9E1E33D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8AC6B1-DA26-41C8-A66C-A2E919904863}" type="pres">
      <dgm:prSet presAssocID="{F47FC78A-D7D9-411A-9996-68B3FDC7C266}" presName="sibTrans" presStyleCnt="0"/>
      <dgm:spPr/>
    </dgm:pt>
    <dgm:pt modelId="{29E43F0A-16B0-4F26-A4F8-0FD182F0240E}" type="pres">
      <dgm:prSet presAssocID="{F3C1AACD-C2E9-40F0-BD96-258D2EA9AB0B}" presName="node" presStyleLbl="node1" presStyleIdx="3" presStyleCnt="4" custScaleX="1001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27BCDD8-EE1D-4F00-B35C-CB140DF264D2}" srcId="{6AAF3130-B1CD-4ABA-9B89-5F58BE616817}" destId="{F3C1AACD-C2E9-40F0-BD96-258D2EA9AB0B}" srcOrd="3" destOrd="0" parTransId="{7054F4BE-3110-4D16-B1BF-72247CB3F272}" sibTransId="{1CD542BD-59F5-49CB-93FA-67CD0563D634}"/>
    <dgm:cxn modelId="{0FDFC0D4-F85F-473A-9EE6-8FB6F5AB27FC}" srcId="{6AAF3130-B1CD-4ABA-9B89-5F58BE616817}" destId="{96D71B3E-05C7-432E-8CD8-DCB9E1E33D52}" srcOrd="2" destOrd="0" parTransId="{F28FFED4-173B-4B56-B001-56DF07AF6E37}" sibTransId="{F47FC78A-D7D9-411A-9996-68B3FDC7C266}"/>
    <dgm:cxn modelId="{6C5DBB6B-6BC4-41A9-9900-B1893BDA6AAB}" type="presOf" srcId="{F1BAA5E8-4719-4C18-91B0-46D8A3B3E346}" destId="{2AF00F15-3AD5-415C-A467-4AEFCD3F728A}" srcOrd="0" destOrd="0" presId="urn:microsoft.com/office/officeart/2005/8/layout/hList6"/>
    <dgm:cxn modelId="{067FB8DA-A1A3-4326-8A0C-25075385BEFD}" type="presOf" srcId="{96D71B3E-05C7-432E-8CD8-DCB9E1E33D52}" destId="{41B1163D-DDA6-4C1B-B06C-53F814ED7501}" srcOrd="0" destOrd="0" presId="urn:microsoft.com/office/officeart/2005/8/layout/hList6"/>
    <dgm:cxn modelId="{BEA3124A-00C3-41D4-AB2A-C97CF559AAFF}" type="presOf" srcId="{A6D37136-84B3-4AA6-9658-5B4491F76006}" destId="{753893F6-EE6C-4C2D-9C0A-C04114E61927}" srcOrd="0" destOrd="0" presId="urn:microsoft.com/office/officeart/2005/8/layout/hList6"/>
    <dgm:cxn modelId="{D5BE25D4-AFBA-4001-9BD2-DA09DBAC40D2}" type="presOf" srcId="{6AAF3130-B1CD-4ABA-9B89-5F58BE616817}" destId="{1D7AE0C5-D4C0-496D-BF7F-76418661C75F}" srcOrd="0" destOrd="0" presId="urn:microsoft.com/office/officeart/2005/8/layout/hList6"/>
    <dgm:cxn modelId="{A1E07261-7BB5-4F2A-998C-304F2CE491EF}" srcId="{6AAF3130-B1CD-4ABA-9B89-5F58BE616817}" destId="{F1BAA5E8-4719-4C18-91B0-46D8A3B3E346}" srcOrd="1" destOrd="0" parTransId="{C98E10A0-60E9-47CF-8C54-75B1FFC64AC9}" sibTransId="{CED422D3-86A5-484B-9CD0-8E58B9AF8703}"/>
    <dgm:cxn modelId="{3BD8040C-A48A-43FB-800F-7DDA493E25A0}" type="presOf" srcId="{F3C1AACD-C2E9-40F0-BD96-258D2EA9AB0B}" destId="{29E43F0A-16B0-4F26-A4F8-0FD182F0240E}" srcOrd="0" destOrd="0" presId="urn:microsoft.com/office/officeart/2005/8/layout/hList6"/>
    <dgm:cxn modelId="{49E8AD13-2862-48CC-9CAD-C970D1445AD3}" srcId="{6AAF3130-B1CD-4ABA-9B89-5F58BE616817}" destId="{A6D37136-84B3-4AA6-9658-5B4491F76006}" srcOrd="0" destOrd="0" parTransId="{11FAAAE6-35ED-45A8-A5D0-E767F4576B49}" sibTransId="{6C1DDC32-8FAD-4F56-A3F5-238D0F212625}"/>
    <dgm:cxn modelId="{CCCB1A7E-6411-4697-8B28-8AB856E2655C}" type="presParOf" srcId="{1D7AE0C5-D4C0-496D-BF7F-76418661C75F}" destId="{753893F6-EE6C-4C2D-9C0A-C04114E61927}" srcOrd="0" destOrd="0" presId="urn:microsoft.com/office/officeart/2005/8/layout/hList6"/>
    <dgm:cxn modelId="{104C877A-52B4-404B-88DA-D6A9A24CCF9C}" type="presParOf" srcId="{1D7AE0C5-D4C0-496D-BF7F-76418661C75F}" destId="{E5802742-B00D-4B90-AA9D-3842F1B9DF16}" srcOrd="1" destOrd="0" presId="urn:microsoft.com/office/officeart/2005/8/layout/hList6"/>
    <dgm:cxn modelId="{E6D018D2-047A-4185-B8B2-71A3DD8EB78C}" type="presParOf" srcId="{1D7AE0C5-D4C0-496D-BF7F-76418661C75F}" destId="{2AF00F15-3AD5-415C-A467-4AEFCD3F728A}" srcOrd="2" destOrd="0" presId="urn:microsoft.com/office/officeart/2005/8/layout/hList6"/>
    <dgm:cxn modelId="{AEB8211B-EFF2-48C7-803C-362E874508A2}" type="presParOf" srcId="{1D7AE0C5-D4C0-496D-BF7F-76418661C75F}" destId="{74FD0509-EB6A-4572-ABDD-9DC7F78FC3DD}" srcOrd="3" destOrd="0" presId="urn:microsoft.com/office/officeart/2005/8/layout/hList6"/>
    <dgm:cxn modelId="{008396D2-180D-479C-B5DD-3A5CACBAAD1C}" type="presParOf" srcId="{1D7AE0C5-D4C0-496D-BF7F-76418661C75F}" destId="{41B1163D-DDA6-4C1B-B06C-53F814ED7501}" srcOrd="4" destOrd="0" presId="urn:microsoft.com/office/officeart/2005/8/layout/hList6"/>
    <dgm:cxn modelId="{73421BD2-EE4F-497A-8319-73D13444A215}" type="presParOf" srcId="{1D7AE0C5-D4C0-496D-BF7F-76418661C75F}" destId="{898AC6B1-DA26-41C8-A66C-A2E919904863}" srcOrd="5" destOrd="0" presId="urn:microsoft.com/office/officeart/2005/8/layout/hList6"/>
    <dgm:cxn modelId="{486C4063-B6CF-4BEB-BDB4-0C58299DD96E}" type="presParOf" srcId="{1D7AE0C5-D4C0-496D-BF7F-76418661C75F}" destId="{29E43F0A-16B0-4F26-A4F8-0FD182F0240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023CE-F7E1-4FC5-8675-2036E25DD4BD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EA56195F-2D27-4978-8C35-2245EB4C395F}">
      <dgm:prSet phldrT="[Текст]" custT="1"/>
      <dgm:spPr/>
      <dgm:t>
        <a:bodyPr/>
        <a:lstStyle/>
        <a:p>
          <a:r>
            <a:rPr lang="uk-UA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Організувати проведення виховних та позаурочних заходів з національно – патріотичного виховання з залученням все більшої кількості учнів</a:t>
          </a:r>
          <a:endParaRPr lang="uk-UA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64457DA-1A6E-4F9D-A203-DE195051FA73}" type="parTrans" cxnId="{F3DAC155-4DA3-40D9-B871-4E47F98128CE}">
      <dgm:prSet/>
      <dgm:spPr/>
      <dgm:t>
        <a:bodyPr/>
        <a:lstStyle/>
        <a:p>
          <a:endParaRPr lang="uk-UA"/>
        </a:p>
      </dgm:t>
    </dgm:pt>
    <dgm:pt modelId="{0D8A70D7-8F90-4292-AF58-BA9436CAE55C}" type="sibTrans" cxnId="{F3DAC155-4DA3-40D9-B871-4E47F98128CE}">
      <dgm:prSet/>
      <dgm:spPr/>
      <dgm:t>
        <a:bodyPr/>
        <a:lstStyle/>
        <a:p>
          <a:endParaRPr lang="uk-UA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4AD03E8-3369-420B-B38E-1442C59E4D3F}">
      <dgm:prSet phldrT="[Текст]" custT="1"/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Залучити учнів до волонтерської та благодійної діяльності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61ED435-C21C-4367-A8DA-FDC4D6FD1D00}" type="parTrans" cxnId="{12AD9A1E-0217-4CE8-81A0-7712A99767CB}">
      <dgm:prSet/>
      <dgm:spPr/>
      <dgm:t>
        <a:bodyPr/>
        <a:lstStyle/>
        <a:p>
          <a:endParaRPr lang="uk-UA"/>
        </a:p>
      </dgm:t>
    </dgm:pt>
    <dgm:pt modelId="{CF5E3F41-7A2B-4DB9-B72B-90832F14E91B}" type="sibTrans" cxnId="{12AD9A1E-0217-4CE8-81A0-7712A99767CB}">
      <dgm:prSet/>
      <dgm:spPr/>
      <dgm:t>
        <a:bodyPr/>
        <a:lstStyle/>
        <a:p>
          <a:endParaRPr lang="uk-UA"/>
        </a:p>
      </dgm:t>
    </dgm:pt>
    <dgm:pt modelId="{FB44DE11-6AC3-41EB-BA61-2131D23699D8}">
      <dgm:prSet phldrT="[Текст]"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Провести </a:t>
          </a:r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соціологічні  дослідження </a:t>
          </a:r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 питань національного та патріотичного виховання</a:t>
          </a:r>
          <a:endParaRPr lang="uk-UA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C18C50F-A238-4756-A64B-0B065A860D08}" type="parTrans" cxnId="{13EB8318-5EDD-4A15-AFD3-4E9BB257E7D0}">
      <dgm:prSet/>
      <dgm:spPr/>
      <dgm:t>
        <a:bodyPr/>
        <a:lstStyle/>
        <a:p>
          <a:endParaRPr lang="uk-UA"/>
        </a:p>
      </dgm:t>
    </dgm:pt>
    <dgm:pt modelId="{DB101349-94B4-4265-AB38-3DA01209D174}" type="sibTrans" cxnId="{13EB8318-5EDD-4A15-AFD3-4E9BB257E7D0}">
      <dgm:prSet/>
      <dgm:spPr/>
      <dgm:t>
        <a:bodyPr/>
        <a:lstStyle/>
        <a:p>
          <a:endParaRPr lang="uk-UA"/>
        </a:p>
      </dgm:t>
    </dgm:pt>
    <dgm:pt modelId="{8349D247-4B97-4EBF-97AA-AFF2E4811E14}">
      <dgm:prSet custT="1"/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Посилити </a:t>
          </a:r>
          <a:r>
            <a:rPr lang="uk-UA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військово</a:t>
          </a:r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патріотичне виховання учнів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11AA041-0591-427B-82E9-3DBA8AEF4F07}" type="parTrans" cxnId="{61D9EA03-8D8E-47E6-A2D2-8EEFAF9ABB99}">
      <dgm:prSet/>
      <dgm:spPr/>
      <dgm:t>
        <a:bodyPr/>
        <a:lstStyle/>
        <a:p>
          <a:endParaRPr lang="uk-UA"/>
        </a:p>
      </dgm:t>
    </dgm:pt>
    <dgm:pt modelId="{32F31C70-D2A7-4A3F-BAD8-615A2F41F09A}" type="sibTrans" cxnId="{61D9EA03-8D8E-47E6-A2D2-8EEFAF9ABB99}">
      <dgm:prSet/>
      <dgm:spPr/>
      <dgm:t>
        <a:bodyPr/>
        <a:lstStyle/>
        <a:p>
          <a:endParaRPr lang="uk-UA"/>
        </a:p>
      </dgm:t>
    </dgm:pt>
    <dgm:pt modelId="{3BD5283E-531C-4E75-8497-D30ED1556F5D}" type="pres">
      <dgm:prSet presAssocID="{937023CE-F7E1-4FC5-8675-2036E25DD4B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D90342A-7445-4B8F-AFC5-8B780D015389}" type="pres">
      <dgm:prSet presAssocID="{937023CE-F7E1-4FC5-8675-2036E25DD4BD}" presName="dummyMaxCanvas" presStyleCnt="0">
        <dgm:presLayoutVars/>
      </dgm:prSet>
      <dgm:spPr/>
    </dgm:pt>
    <dgm:pt modelId="{A35ADBE3-A86B-4C45-8C0C-8629819E0EEE}" type="pres">
      <dgm:prSet presAssocID="{937023CE-F7E1-4FC5-8675-2036E25DD4B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3402DA-E460-46D0-94C5-D2A608977155}" type="pres">
      <dgm:prSet presAssocID="{937023CE-F7E1-4FC5-8675-2036E25DD4B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C3C2F2-F889-49E3-8F0A-2964B190481A}" type="pres">
      <dgm:prSet presAssocID="{937023CE-F7E1-4FC5-8675-2036E25DD4B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AD1A70-6CBE-4958-9179-FC37CDC52656}" type="pres">
      <dgm:prSet presAssocID="{937023CE-F7E1-4FC5-8675-2036E25DD4BD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EB41B3-417D-4DB5-8C32-BB4E4926FFA4}" type="pres">
      <dgm:prSet presAssocID="{937023CE-F7E1-4FC5-8675-2036E25DD4B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AECE0C-43CA-4EF5-9815-F8B3BFD58E68}" type="pres">
      <dgm:prSet presAssocID="{937023CE-F7E1-4FC5-8675-2036E25DD4B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605D5C-B6EC-417A-8555-BDC980B55719}" type="pres">
      <dgm:prSet presAssocID="{937023CE-F7E1-4FC5-8675-2036E25DD4B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AD84EA-1ACB-493F-BD0B-AE679A8A75B0}" type="pres">
      <dgm:prSet presAssocID="{937023CE-F7E1-4FC5-8675-2036E25DD4B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2DA08C-1B72-4D34-9DDF-FFED520B5606}" type="pres">
      <dgm:prSet presAssocID="{937023CE-F7E1-4FC5-8675-2036E25DD4B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4ACCF5-AEFC-4CD9-854A-622B8CE81D00}" type="pres">
      <dgm:prSet presAssocID="{937023CE-F7E1-4FC5-8675-2036E25DD4B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672BB5-FCBD-4FED-BE51-2F638DB4E96D}" type="pres">
      <dgm:prSet presAssocID="{937023CE-F7E1-4FC5-8675-2036E25DD4B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9D1489B-25BE-4F3E-BF78-19C9CAF3C706}" type="presOf" srcId="{FB44DE11-6AC3-41EB-BA61-2131D23699D8}" destId="{F4672BB5-FCBD-4FED-BE51-2F638DB4E96D}" srcOrd="1" destOrd="0" presId="urn:microsoft.com/office/officeart/2005/8/layout/vProcess5"/>
    <dgm:cxn modelId="{13EB8318-5EDD-4A15-AFD3-4E9BB257E7D0}" srcId="{937023CE-F7E1-4FC5-8675-2036E25DD4BD}" destId="{FB44DE11-6AC3-41EB-BA61-2131D23699D8}" srcOrd="3" destOrd="0" parTransId="{AC18C50F-A238-4756-A64B-0B065A860D08}" sibTransId="{DB101349-94B4-4265-AB38-3DA01209D174}"/>
    <dgm:cxn modelId="{4341C7CA-3554-4B90-81EF-AB37AE477565}" type="presOf" srcId="{EA56195F-2D27-4978-8C35-2245EB4C395F}" destId="{60AD84EA-1ACB-493F-BD0B-AE679A8A75B0}" srcOrd="1" destOrd="0" presId="urn:microsoft.com/office/officeart/2005/8/layout/vProcess5"/>
    <dgm:cxn modelId="{2330699E-0920-44AB-852B-5C1CD1928349}" type="presOf" srcId="{937023CE-F7E1-4FC5-8675-2036E25DD4BD}" destId="{3BD5283E-531C-4E75-8497-D30ED1556F5D}" srcOrd="0" destOrd="0" presId="urn:microsoft.com/office/officeart/2005/8/layout/vProcess5"/>
    <dgm:cxn modelId="{5AE0263F-0863-4731-A660-45D57988D133}" type="presOf" srcId="{C4AD03E8-3369-420B-B38E-1442C59E4D3F}" destId="{8E3402DA-E460-46D0-94C5-D2A608977155}" srcOrd="0" destOrd="0" presId="urn:microsoft.com/office/officeart/2005/8/layout/vProcess5"/>
    <dgm:cxn modelId="{61D9EA03-8D8E-47E6-A2D2-8EEFAF9ABB99}" srcId="{937023CE-F7E1-4FC5-8675-2036E25DD4BD}" destId="{8349D247-4B97-4EBF-97AA-AFF2E4811E14}" srcOrd="2" destOrd="0" parTransId="{C11AA041-0591-427B-82E9-3DBA8AEF4F07}" sibTransId="{32F31C70-D2A7-4A3F-BAD8-615A2F41F09A}"/>
    <dgm:cxn modelId="{12AD9A1E-0217-4CE8-81A0-7712A99767CB}" srcId="{937023CE-F7E1-4FC5-8675-2036E25DD4BD}" destId="{C4AD03E8-3369-420B-B38E-1442C59E4D3F}" srcOrd="1" destOrd="0" parTransId="{B61ED435-C21C-4367-A8DA-FDC4D6FD1D00}" sibTransId="{CF5E3F41-7A2B-4DB9-B72B-90832F14E91B}"/>
    <dgm:cxn modelId="{97542BFA-785A-46ED-9567-4E67DDEF486E}" type="presOf" srcId="{C4AD03E8-3369-420B-B38E-1442C59E4D3F}" destId="{4E2DA08C-1B72-4D34-9DDF-FFED520B5606}" srcOrd="1" destOrd="0" presId="urn:microsoft.com/office/officeart/2005/8/layout/vProcess5"/>
    <dgm:cxn modelId="{F0EFCCAF-4C1D-4E2E-8633-C7539F1980EC}" type="presOf" srcId="{CF5E3F41-7A2B-4DB9-B72B-90832F14E91B}" destId="{D1AECE0C-43CA-4EF5-9815-F8B3BFD58E68}" srcOrd="0" destOrd="0" presId="urn:microsoft.com/office/officeart/2005/8/layout/vProcess5"/>
    <dgm:cxn modelId="{21C74FAA-2441-4851-845D-20A226746CC7}" type="presOf" srcId="{EA56195F-2D27-4978-8C35-2245EB4C395F}" destId="{A35ADBE3-A86B-4C45-8C0C-8629819E0EEE}" srcOrd="0" destOrd="0" presId="urn:microsoft.com/office/officeart/2005/8/layout/vProcess5"/>
    <dgm:cxn modelId="{F3DAC155-4DA3-40D9-B871-4E47F98128CE}" srcId="{937023CE-F7E1-4FC5-8675-2036E25DD4BD}" destId="{EA56195F-2D27-4978-8C35-2245EB4C395F}" srcOrd="0" destOrd="0" parTransId="{764457DA-1A6E-4F9D-A203-DE195051FA73}" sibTransId="{0D8A70D7-8F90-4292-AF58-BA9436CAE55C}"/>
    <dgm:cxn modelId="{157600C2-DDF8-4A02-965F-16D5DEACB67C}" type="presOf" srcId="{0D8A70D7-8F90-4292-AF58-BA9436CAE55C}" destId="{7EEB41B3-417D-4DB5-8C32-BB4E4926FFA4}" srcOrd="0" destOrd="0" presId="urn:microsoft.com/office/officeart/2005/8/layout/vProcess5"/>
    <dgm:cxn modelId="{D4FE5453-2B46-40BC-8C10-F9625469A0D2}" type="presOf" srcId="{8349D247-4B97-4EBF-97AA-AFF2E4811E14}" destId="{26C3C2F2-F889-49E3-8F0A-2964B190481A}" srcOrd="0" destOrd="0" presId="urn:microsoft.com/office/officeart/2005/8/layout/vProcess5"/>
    <dgm:cxn modelId="{AE00F03A-CF6A-4A66-9991-43B53372908A}" type="presOf" srcId="{32F31C70-D2A7-4A3F-BAD8-615A2F41F09A}" destId="{0F605D5C-B6EC-417A-8555-BDC980B55719}" srcOrd="0" destOrd="0" presId="urn:microsoft.com/office/officeart/2005/8/layout/vProcess5"/>
    <dgm:cxn modelId="{7EF3E3BF-91D6-4ACB-B60E-AA984B5E6F60}" type="presOf" srcId="{FB44DE11-6AC3-41EB-BA61-2131D23699D8}" destId="{0AAD1A70-6CBE-4958-9179-FC37CDC52656}" srcOrd="0" destOrd="0" presId="urn:microsoft.com/office/officeart/2005/8/layout/vProcess5"/>
    <dgm:cxn modelId="{C2EFD39C-24A7-4FF1-B394-8126F31B9F01}" type="presOf" srcId="{8349D247-4B97-4EBF-97AA-AFF2E4811E14}" destId="{9C4ACCF5-AEFC-4CD9-854A-622B8CE81D00}" srcOrd="1" destOrd="0" presId="urn:microsoft.com/office/officeart/2005/8/layout/vProcess5"/>
    <dgm:cxn modelId="{C7D430DA-7D69-44FE-A5DA-059553A06C5B}" type="presParOf" srcId="{3BD5283E-531C-4E75-8497-D30ED1556F5D}" destId="{7D90342A-7445-4B8F-AFC5-8B780D015389}" srcOrd="0" destOrd="0" presId="urn:microsoft.com/office/officeart/2005/8/layout/vProcess5"/>
    <dgm:cxn modelId="{62D7C6F5-954C-404F-B819-7AEA8BEE3EC6}" type="presParOf" srcId="{3BD5283E-531C-4E75-8497-D30ED1556F5D}" destId="{A35ADBE3-A86B-4C45-8C0C-8629819E0EEE}" srcOrd="1" destOrd="0" presId="urn:microsoft.com/office/officeart/2005/8/layout/vProcess5"/>
    <dgm:cxn modelId="{E708FB0E-D601-4AC6-B0EC-2BC78C11B8D6}" type="presParOf" srcId="{3BD5283E-531C-4E75-8497-D30ED1556F5D}" destId="{8E3402DA-E460-46D0-94C5-D2A608977155}" srcOrd="2" destOrd="0" presId="urn:microsoft.com/office/officeart/2005/8/layout/vProcess5"/>
    <dgm:cxn modelId="{13F44484-8B31-46D6-AD60-A3E3D706826C}" type="presParOf" srcId="{3BD5283E-531C-4E75-8497-D30ED1556F5D}" destId="{26C3C2F2-F889-49E3-8F0A-2964B190481A}" srcOrd="3" destOrd="0" presId="urn:microsoft.com/office/officeart/2005/8/layout/vProcess5"/>
    <dgm:cxn modelId="{66C4D5E1-4F1D-47F3-9AD8-702BAF26F71A}" type="presParOf" srcId="{3BD5283E-531C-4E75-8497-D30ED1556F5D}" destId="{0AAD1A70-6CBE-4958-9179-FC37CDC52656}" srcOrd="4" destOrd="0" presId="urn:microsoft.com/office/officeart/2005/8/layout/vProcess5"/>
    <dgm:cxn modelId="{A13639EE-E93D-4D6F-9068-34AD6C227DCA}" type="presParOf" srcId="{3BD5283E-531C-4E75-8497-D30ED1556F5D}" destId="{7EEB41B3-417D-4DB5-8C32-BB4E4926FFA4}" srcOrd="5" destOrd="0" presId="urn:microsoft.com/office/officeart/2005/8/layout/vProcess5"/>
    <dgm:cxn modelId="{4D40695B-DA96-4256-A169-7199FD4C1309}" type="presParOf" srcId="{3BD5283E-531C-4E75-8497-D30ED1556F5D}" destId="{D1AECE0C-43CA-4EF5-9815-F8B3BFD58E68}" srcOrd="6" destOrd="0" presId="urn:microsoft.com/office/officeart/2005/8/layout/vProcess5"/>
    <dgm:cxn modelId="{308F0F30-3F5C-4590-8052-67D6E2BC6D0D}" type="presParOf" srcId="{3BD5283E-531C-4E75-8497-D30ED1556F5D}" destId="{0F605D5C-B6EC-417A-8555-BDC980B55719}" srcOrd="7" destOrd="0" presId="urn:microsoft.com/office/officeart/2005/8/layout/vProcess5"/>
    <dgm:cxn modelId="{9FBF94B2-BF41-454F-BBE1-3AE03BE92BD8}" type="presParOf" srcId="{3BD5283E-531C-4E75-8497-D30ED1556F5D}" destId="{60AD84EA-1ACB-493F-BD0B-AE679A8A75B0}" srcOrd="8" destOrd="0" presId="urn:microsoft.com/office/officeart/2005/8/layout/vProcess5"/>
    <dgm:cxn modelId="{8C28AE2E-2A33-4ECF-B58B-05BD13D048BC}" type="presParOf" srcId="{3BD5283E-531C-4E75-8497-D30ED1556F5D}" destId="{4E2DA08C-1B72-4D34-9DDF-FFED520B5606}" srcOrd="9" destOrd="0" presId="urn:microsoft.com/office/officeart/2005/8/layout/vProcess5"/>
    <dgm:cxn modelId="{2FF1CCF2-393C-4A54-BDE5-D05532AE3B26}" type="presParOf" srcId="{3BD5283E-531C-4E75-8497-D30ED1556F5D}" destId="{9C4ACCF5-AEFC-4CD9-854A-622B8CE81D00}" srcOrd="10" destOrd="0" presId="urn:microsoft.com/office/officeart/2005/8/layout/vProcess5"/>
    <dgm:cxn modelId="{BFF077AD-B5BF-4739-88B4-104DFD2E42F1}" type="presParOf" srcId="{3BD5283E-531C-4E75-8497-D30ED1556F5D}" destId="{F4672BB5-FCBD-4FED-BE51-2F638DB4E96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86B1C-DAF4-466B-A202-B9424FA35ADF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C987AC8D-DA30-442F-9506-9C241D5C2BD6}">
      <dgm:prSet phldrT="[Текст]" custT="1"/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Удосконалення системи роботи з національно – патріотичного виховання учнів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2D3D4B2-0E80-42AC-A7A8-F0D1C3EDE0EF}" type="parTrans" cxnId="{F19766B0-BFEC-4F00-A046-B4B4F8C88466}">
      <dgm:prSet/>
      <dgm:spPr/>
      <dgm:t>
        <a:bodyPr/>
        <a:lstStyle/>
        <a:p>
          <a:endParaRPr lang="uk-UA"/>
        </a:p>
      </dgm:t>
    </dgm:pt>
    <dgm:pt modelId="{91732B71-93A6-42B8-97E4-7F730ED43A27}" type="sibTrans" cxnId="{F19766B0-BFEC-4F00-A046-B4B4F8C88466}">
      <dgm:prSet/>
      <dgm:spPr/>
      <dgm:t>
        <a:bodyPr/>
        <a:lstStyle/>
        <a:p>
          <a:endParaRPr lang="uk-UA"/>
        </a:p>
      </dgm:t>
    </dgm:pt>
    <dgm:pt modelId="{8A4B7F9E-E479-41CC-AE3F-99CB7FA45B91}">
      <dgm:prSet phldrT="[Текст]" custT="1"/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Усвідомлення учнями таких понять як </a:t>
          </a:r>
          <a:r>
            <a:rPr lang="uk-UA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“патріот”</a:t>
          </a:r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uk-UA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“патріотизм”</a:t>
          </a:r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 </a:t>
          </a:r>
          <a:r>
            <a:rPr lang="uk-UA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“національна</a:t>
          </a:r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uk-UA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ідея”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AAAD2B9-8E7D-4F95-8240-E64298914CB9}" type="parTrans" cxnId="{8B9C8980-F634-4D03-A039-EAD7D1009E63}">
      <dgm:prSet/>
      <dgm:spPr/>
      <dgm:t>
        <a:bodyPr/>
        <a:lstStyle/>
        <a:p>
          <a:endParaRPr lang="uk-UA"/>
        </a:p>
      </dgm:t>
    </dgm:pt>
    <dgm:pt modelId="{7CEF5D33-8CC0-462C-B8BB-32C622BF7002}" type="sibTrans" cxnId="{8B9C8980-F634-4D03-A039-EAD7D1009E63}">
      <dgm:prSet/>
      <dgm:spPr/>
      <dgm:t>
        <a:bodyPr/>
        <a:lstStyle/>
        <a:p>
          <a:endParaRPr lang="uk-UA"/>
        </a:p>
      </dgm:t>
    </dgm:pt>
    <dgm:pt modelId="{5E53664E-7B75-4C09-A1E4-CFC8CA3A2B6C}">
      <dgm:prSet phldrT="[Текст]" custT="1"/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Надання допомоги постраждалим та прибулим із зони АТО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0B232BD-E9D7-4FF4-A0B9-CA50A41B3DF3}" type="parTrans" cxnId="{52E4830B-CD2E-4C90-9E9D-0053186E9EA2}">
      <dgm:prSet/>
      <dgm:spPr/>
      <dgm:t>
        <a:bodyPr/>
        <a:lstStyle/>
        <a:p>
          <a:endParaRPr lang="uk-UA"/>
        </a:p>
      </dgm:t>
    </dgm:pt>
    <dgm:pt modelId="{7D0CF08A-8139-4A41-8F4E-FF84900F823D}" type="sibTrans" cxnId="{52E4830B-CD2E-4C90-9E9D-0053186E9EA2}">
      <dgm:prSet/>
      <dgm:spPr/>
      <dgm:t>
        <a:bodyPr/>
        <a:lstStyle/>
        <a:p>
          <a:endParaRPr lang="uk-UA"/>
        </a:p>
      </dgm:t>
    </dgm:pt>
    <dgm:pt modelId="{43EE6DD4-6878-4783-BFB0-6BBF21EA3E5C}">
      <dgm:prSet custT="1"/>
      <dgm:spPr/>
      <dgm:t>
        <a:bodyPr/>
        <a:lstStyle/>
        <a:p>
          <a:r>
            <a:rPr lang="uk-UA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Донесення  учням, що чужого горя не буває, виховання в учнях добра, милосердя, готовності прийти на допомогу</a:t>
          </a:r>
          <a:endParaRPr lang="uk-UA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743B9B1-F73C-449E-A68A-4E2B62C3CDF6}" type="parTrans" cxnId="{87D12C8C-847A-4708-9F76-A19FDF085AF5}">
      <dgm:prSet/>
      <dgm:spPr/>
      <dgm:t>
        <a:bodyPr/>
        <a:lstStyle/>
        <a:p>
          <a:endParaRPr lang="uk-UA"/>
        </a:p>
      </dgm:t>
    </dgm:pt>
    <dgm:pt modelId="{B5B481C0-306B-4BE0-BE33-75A6C8089E1B}" type="sibTrans" cxnId="{87D12C8C-847A-4708-9F76-A19FDF085AF5}">
      <dgm:prSet/>
      <dgm:spPr/>
      <dgm:t>
        <a:bodyPr/>
        <a:lstStyle/>
        <a:p>
          <a:endParaRPr lang="uk-UA"/>
        </a:p>
      </dgm:t>
    </dgm:pt>
    <dgm:pt modelId="{434D94A1-5BE8-49D1-BB37-579AFD343109}">
      <dgm:prSet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Навчання учнів знаходити вихід з кризових ситуацій</a:t>
          </a:r>
          <a:endParaRPr lang="uk-UA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63B13B1-0147-4CA9-A92B-A60BABEA21D7}" type="parTrans" cxnId="{BA99E896-7A1E-4A66-9448-115FAC64B139}">
      <dgm:prSet/>
      <dgm:spPr/>
      <dgm:t>
        <a:bodyPr/>
        <a:lstStyle/>
        <a:p>
          <a:endParaRPr lang="uk-UA"/>
        </a:p>
      </dgm:t>
    </dgm:pt>
    <dgm:pt modelId="{923A2DC6-BCFF-4AEB-A598-8F93C353D551}" type="sibTrans" cxnId="{BA99E896-7A1E-4A66-9448-115FAC64B139}">
      <dgm:prSet/>
      <dgm:spPr/>
      <dgm:t>
        <a:bodyPr/>
        <a:lstStyle/>
        <a:p>
          <a:endParaRPr lang="uk-UA"/>
        </a:p>
      </dgm:t>
    </dgm:pt>
    <dgm:pt modelId="{36DB4A77-30F7-4EE3-BE5F-E148C953FDB8}" type="pres">
      <dgm:prSet presAssocID="{FDE86B1C-DAF4-466B-A202-B9424FA35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63DC9-8AE4-4484-B1AD-32000BE6060C}" type="pres">
      <dgm:prSet presAssocID="{C987AC8D-DA30-442F-9506-9C241D5C2BD6}" presName="parentLin" presStyleCnt="0"/>
      <dgm:spPr/>
    </dgm:pt>
    <dgm:pt modelId="{AEFA354F-A54F-41D0-A0BA-06AF3EFDA286}" type="pres">
      <dgm:prSet presAssocID="{C987AC8D-DA30-442F-9506-9C241D5C2BD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FE2B0C8-469A-4427-9636-53E65B2EF211}" type="pres">
      <dgm:prSet presAssocID="{C987AC8D-DA30-442F-9506-9C241D5C2BD6}" presName="parentText" presStyleLbl="node1" presStyleIdx="0" presStyleCnt="5" custLinFactNeighborX="3269" custLinFactNeighborY="308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B4F294-412A-4D7B-8FD5-F80F2523D5BA}" type="pres">
      <dgm:prSet presAssocID="{C987AC8D-DA30-442F-9506-9C241D5C2BD6}" presName="negativeSpace" presStyleCnt="0"/>
      <dgm:spPr/>
    </dgm:pt>
    <dgm:pt modelId="{E60D090A-E8C3-4C65-B295-06690E14EB04}" type="pres">
      <dgm:prSet presAssocID="{C987AC8D-DA30-442F-9506-9C241D5C2BD6}" presName="childText" presStyleLbl="conFgAcc1" presStyleIdx="0" presStyleCnt="5">
        <dgm:presLayoutVars>
          <dgm:bulletEnabled val="1"/>
        </dgm:presLayoutVars>
      </dgm:prSet>
      <dgm:spPr/>
    </dgm:pt>
    <dgm:pt modelId="{35107467-7879-482A-A7EB-7C16FB0706D3}" type="pres">
      <dgm:prSet presAssocID="{91732B71-93A6-42B8-97E4-7F730ED43A27}" presName="spaceBetweenRectangles" presStyleCnt="0"/>
      <dgm:spPr/>
    </dgm:pt>
    <dgm:pt modelId="{CA07E95B-82E4-41AC-A9D8-4DC35B7A7D0D}" type="pres">
      <dgm:prSet presAssocID="{8A4B7F9E-E479-41CC-AE3F-99CB7FA45B91}" presName="parentLin" presStyleCnt="0"/>
      <dgm:spPr/>
    </dgm:pt>
    <dgm:pt modelId="{B5FAB793-457B-46AB-89D7-F6DEAD72EE1B}" type="pres">
      <dgm:prSet presAssocID="{8A4B7F9E-E479-41CC-AE3F-99CB7FA45B9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6A522C97-287A-4785-A582-1D60E2AA96A3}" type="pres">
      <dgm:prSet presAssocID="{8A4B7F9E-E479-41CC-AE3F-99CB7FA45B9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EE5726-C276-4763-83E7-5D30B086C941}" type="pres">
      <dgm:prSet presAssocID="{8A4B7F9E-E479-41CC-AE3F-99CB7FA45B91}" presName="negativeSpace" presStyleCnt="0"/>
      <dgm:spPr/>
    </dgm:pt>
    <dgm:pt modelId="{D91477C9-6F02-4F80-8B29-BBC317CA1C06}" type="pres">
      <dgm:prSet presAssocID="{8A4B7F9E-E479-41CC-AE3F-99CB7FA45B91}" presName="childText" presStyleLbl="conFgAcc1" presStyleIdx="1" presStyleCnt="5">
        <dgm:presLayoutVars>
          <dgm:bulletEnabled val="1"/>
        </dgm:presLayoutVars>
      </dgm:prSet>
      <dgm:spPr/>
    </dgm:pt>
    <dgm:pt modelId="{3E5765A7-98A5-450E-8224-4CA5462DFE81}" type="pres">
      <dgm:prSet presAssocID="{7CEF5D33-8CC0-462C-B8BB-32C622BF7002}" presName="spaceBetweenRectangles" presStyleCnt="0"/>
      <dgm:spPr/>
    </dgm:pt>
    <dgm:pt modelId="{A594C59F-5A87-475E-928F-B26C2472ED34}" type="pres">
      <dgm:prSet presAssocID="{5E53664E-7B75-4C09-A1E4-CFC8CA3A2B6C}" presName="parentLin" presStyleCnt="0"/>
      <dgm:spPr/>
    </dgm:pt>
    <dgm:pt modelId="{2E6EA731-8F74-4C06-8EFB-D62AA52789C5}" type="pres">
      <dgm:prSet presAssocID="{5E53664E-7B75-4C09-A1E4-CFC8CA3A2B6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537B43E-8FE4-4765-A90B-860F469B4864}" type="pres">
      <dgm:prSet presAssocID="{5E53664E-7B75-4C09-A1E4-CFC8CA3A2B6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1EA060-8E5E-4E90-9E4B-968E6BC59CB1}" type="pres">
      <dgm:prSet presAssocID="{5E53664E-7B75-4C09-A1E4-CFC8CA3A2B6C}" presName="negativeSpace" presStyleCnt="0"/>
      <dgm:spPr/>
    </dgm:pt>
    <dgm:pt modelId="{88DD8EF8-DD12-439E-9515-CC3BA552E62A}" type="pres">
      <dgm:prSet presAssocID="{5E53664E-7B75-4C09-A1E4-CFC8CA3A2B6C}" presName="childText" presStyleLbl="conFgAcc1" presStyleIdx="2" presStyleCnt="5">
        <dgm:presLayoutVars>
          <dgm:bulletEnabled val="1"/>
        </dgm:presLayoutVars>
      </dgm:prSet>
      <dgm:spPr/>
    </dgm:pt>
    <dgm:pt modelId="{D6CBB2CA-9F4A-46CF-B608-712CC6325F44}" type="pres">
      <dgm:prSet presAssocID="{7D0CF08A-8139-4A41-8F4E-FF84900F823D}" presName="spaceBetweenRectangles" presStyleCnt="0"/>
      <dgm:spPr/>
    </dgm:pt>
    <dgm:pt modelId="{2223D1C4-6DBC-483A-84C6-09A98414FB31}" type="pres">
      <dgm:prSet presAssocID="{434D94A1-5BE8-49D1-BB37-579AFD343109}" presName="parentLin" presStyleCnt="0"/>
      <dgm:spPr/>
    </dgm:pt>
    <dgm:pt modelId="{89DD75B4-9F39-4C60-BD00-850D8E59A7C1}" type="pres">
      <dgm:prSet presAssocID="{434D94A1-5BE8-49D1-BB37-579AFD34310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7901730-AF79-4817-910E-599B479565ED}" type="pres">
      <dgm:prSet presAssocID="{434D94A1-5BE8-49D1-BB37-579AFD343109}" presName="parentText" presStyleLbl="node1" presStyleIdx="3" presStyleCnt="5" custLinFactNeighborX="5374" custLinFactNeighborY="58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4B03D9-157E-48F6-86E0-05491781250A}" type="pres">
      <dgm:prSet presAssocID="{434D94A1-5BE8-49D1-BB37-579AFD343109}" presName="negativeSpace" presStyleCnt="0"/>
      <dgm:spPr/>
    </dgm:pt>
    <dgm:pt modelId="{DBF7959D-C59F-47D0-9047-22894C0F14AE}" type="pres">
      <dgm:prSet presAssocID="{434D94A1-5BE8-49D1-BB37-579AFD343109}" presName="childText" presStyleLbl="conFgAcc1" presStyleIdx="3" presStyleCnt="5">
        <dgm:presLayoutVars>
          <dgm:bulletEnabled val="1"/>
        </dgm:presLayoutVars>
      </dgm:prSet>
      <dgm:spPr/>
    </dgm:pt>
    <dgm:pt modelId="{E8942232-5F46-4171-AA8F-87CF09039C53}" type="pres">
      <dgm:prSet presAssocID="{923A2DC6-BCFF-4AEB-A598-8F93C353D551}" presName="spaceBetweenRectangles" presStyleCnt="0"/>
      <dgm:spPr/>
    </dgm:pt>
    <dgm:pt modelId="{31663EF0-A16F-4828-9B92-F4878CFBF4B3}" type="pres">
      <dgm:prSet presAssocID="{43EE6DD4-6878-4783-BFB0-6BBF21EA3E5C}" presName="parentLin" presStyleCnt="0"/>
      <dgm:spPr/>
    </dgm:pt>
    <dgm:pt modelId="{CCD592A0-BD8F-4B98-A1F7-E25E59D4F64A}" type="pres">
      <dgm:prSet presAssocID="{43EE6DD4-6878-4783-BFB0-6BBF21EA3E5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C68A1C0-1BDC-44B2-BAED-04243B0CEFD2}" type="pres">
      <dgm:prSet presAssocID="{43EE6DD4-6878-4783-BFB0-6BBF21EA3E5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E594BF-4C30-4B87-AF0F-36EE502B1318}" type="pres">
      <dgm:prSet presAssocID="{43EE6DD4-6878-4783-BFB0-6BBF21EA3E5C}" presName="negativeSpace" presStyleCnt="0"/>
      <dgm:spPr/>
    </dgm:pt>
    <dgm:pt modelId="{66C5EF7B-0247-41D0-9E65-253D01819F57}" type="pres">
      <dgm:prSet presAssocID="{43EE6DD4-6878-4783-BFB0-6BBF21EA3E5C}" presName="childText" presStyleLbl="conFgAcc1" presStyleIdx="4" presStyleCnt="5" custLinFactNeighborX="-100" custLinFactNeighborY="-20771">
        <dgm:presLayoutVars>
          <dgm:bulletEnabled val="1"/>
        </dgm:presLayoutVars>
      </dgm:prSet>
      <dgm:spPr/>
    </dgm:pt>
  </dgm:ptLst>
  <dgm:cxnLst>
    <dgm:cxn modelId="{52E4830B-CD2E-4C90-9E9D-0053186E9EA2}" srcId="{FDE86B1C-DAF4-466B-A202-B9424FA35ADF}" destId="{5E53664E-7B75-4C09-A1E4-CFC8CA3A2B6C}" srcOrd="2" destOrd="0" parTransId="{10B232BD-E9D7-4FF4-A0B9-CA50A41B3DF3}" sibTransId="{7D0CF08A-8139-4A41-8F4E-FF84900F823D}"/>
    <dgm:cxn modelId="{34CA945E-5AC3-4606-9B2F-0A44124A6A36}" type="presOf" srcId="{434D94A1-5BE8-49D1-BB37-579AFD343109}" destId="{89DD75B4-9F39-4C60-BD00-850D8E59A7C1}" srcOrd="0" destOrd="0" presId="urn:microsoft.com/office/officeart/2005/8/layout/list1"/>
    <dgm:cxn modelId="{A013DEF3-5541-4F02-9590-ADD303F87338}" type="presOf" srcId="{5E53664E-7B75-4C09-A1E4-CFC8CA3A2B6C}" destId="{0537B43E-8FE4-4765-A90B-860F469B4864}" srcOrd="1" destOrd="0" presId="urn:microsoft.com/office/officeart/2005/8/layout/list1"/>
    <dgm:cxn modelId="{8F9AAA22-95DE-4C2D-B8BE-0CC863B7ABF8}" type="presOf" srcId="{5E53664E-7B75-4C09-A1E4-CFC8CA3A2B6C}" destId="{2E6EA731-8F74-4C06-8EFB-D62AA52789C5}" srcOrd="0" destOrd="0" presId="urn:microsoft.com/office/officeart/2005/8/layout/list1"/>
    <dgm:cxn modelId="{FDC04278-C69E-41E7-9BA1-7A05B34B0A87}" type="presOf" srcId="{43EE6DD4-6878-4783-BFB0-6BBF21EA3E5C}" destId="{CCD592A0-BD8F-4B98-A1F7-E25E59D4F64A}" srcOrd="0" destOrd="0" presId="urn:microsoft.com/office/officeart/2005/8/layout/list1"/>
    <dgm:cxn modelId="{680011DD-5747-416E-AF8B-EAED180C0E87}" type="presOf" srcId="{C987AC8D-DA30-442F-9506-9C241D5C2BD6}" destId="{EFE2B0C8-469A-4427-9636-53E65B2EF211}" srcOrd="1" destOrd="0" presId="urn:microsoft.com/office/officeart/2005/8/layout/list1"/>
    <dgm:cxn modelId="{F19766B0-BFEC-4F00-A046-B4B4F8C88466}" srcId="{FDE86B1C-DAF4-466B-A202-B9424FA35ADF}" destId="{C987AC8D-DA30-442F-9506-9C241D5C2BD6}" srcOrd="0" destOrd="0" parTransId="{52D3D4B2-0E80-42AC-A7A8-F0D1C3EDE0EF}" sibTransId="{91732B71-93A6-42B8-97E4-7F730ED43A27}"/>
    <dgm:cxn modelId="{87D12C8C-847A-4708-9F76-A19FDF085AF5}" srcId="{FDE86B1C-DAF4-466B-A202-B9424FA35ADF}" destId="{43EE6DD4-6878-4783-BFB0-6BBF21EA3E5C}" srcOrd="4" destOrd="0" parTransId="{8743B9B1-F73C-449E-A68A-4E2B62C3CDF6}" sibTransId="{B5B481C0-306B-4BE0-BE33-75A6C8089E1B}"/>
    <dgm:cxn modelId="{E39BBFB8-287B-4958-8FE0-4B0F358DA8D4}" type="presOf" srcId="{C987AC8D-DA30-442F-9506-9C241D5C2BD6}" destId="{AEFA354F-A54F-41D0-A0BA-06AF3EFDA286}" srcOrd="0" destOrd="0" presId="urn:microsoft.com/office/officeart/2005/8/layout/list1"/>
    <dgm:cxn modelId="{7CDF1446-82C6-407B-B950-9EC43DE89B14}" type="presOf" srcId="{8A4B7F9E-E479-41CC-AE3F-99CB7FA45B91}" destId="{B5FAB793-457B-46AB-89D7-F6DEAD72EE1B}" srcOrd="0" destOrd="0" presId="urn:microsoft.com/office/officeart/2005/8/layout/list1"/>
    <dgm:cxn modelId="{0B3359B3-0CB2-4948-98D7-EC5EFADC73BE}" type="presOf" srcId="{8A4B7F9E-E479-41CC-AE3F-99CB7FA45B91}" destId="{6A522C97-287A-4785-A582-1D60E2AA96A3}" srcOrd="1" destOrd="0" presId="urn:microsoft.com/office/officeart/2005/8/layout/list1"/>
    <dgm:cxn modelId="{D8F587D8-169F-4F07-AA90-105DD15E31DB}" type="presOf" srcId="{43EE6DD4-6878-4783-BFB0-6BBF21EA3E5C}" destId="{7C68A1C0-1BDC-44B2-BAED-04243B0CEFD2}" srcOrd="1" destOrd="0" presId="urn:microsoft.com/office/officeart/2005/8/layout/list1"/>
    <dgm:cxn modelId="{B7AD27E7-7A26-4C1A-82AC-33BDEB1739D7}" type="presOf" srcId="{434D94A1-5BE8-49D1-BB37-579AFD343109}" destId="{D7901730-AF79-4817-910E-599B479565ED}" srcOrd="1" destOrd="0" presId="urn:microsoft.com/office/officeart/2005/8/layout/list1"/>
    <dgm:cxn modelId="{609C110F-CFE8-45AF-94E3-2E2070646430}" type="presOf" srcId="{FDE86B1C-DAF4-466B-A202-B9424FA35ADF}" destId="{36DB4A77-30F7-4EE3-BE5F-E148C953FDB8}" srcOrd="0" destOrd="0" presId="urn:microsoft.com/office/officeart/2005/8/layout/list1"/>
    <dgm:cxn modelId="{8B9C8980-F634-4D03-A039-EAD7D1009E63}" srcId="{FDE86B1C-DAF4-466B-A202-B9424FA35ADF}" destId="{8A4B7F9E-E479-41CC-AE3F-99CB7FA45B91}" srcOrd="1" destOrd="0" parTransId="{6AAAD2B9-8E7D-4F95-8240-E64298914CB9}" sibTransId="{7CEF5D33-8CC0-462C-B8BB-32C622BF7002}"/>
    <dgm:cxn modelId="{BA99E896-7A1E-4A66-9448-115FAC64B139}" srcId="{FDE86B1C-DAF4-466B-A202-B9424FA35ADF}" destId="{434D94A1-5BE8-49D1-BB37-579AFD343109}" srcOrd="3" destOrd="0" parTransId="{663B13B1-0147-4CA9-A92B-A60BABEA21D7}" sibTransId="{923A2DC6-BCFF-4AEB-A598-8F93C353D551}"/>
    <dgm:cxn modelId="{E8CE2D1F-3364-4BC8-B191-0FE316A4CD9E}" type="presParOf" srcId="{36DB4A77-30F7-4EE3-BE5F-E148C953FDB8}" destId="{43463DC9-8AE4-4484-B1AD-32000BE6060C}" srcOrd="0" destOrd="0" presId="urn:microsoft.com/office/officeart/2005/8/layout/list1"/>
    <dgm:cxn modelId="{595B612D-7B4A-4D05-98A0-20CA45E9A69E}" type="presParOf" srcId="{43463DC9-8AE4-4484-B1AD-32000BE6060C}" destId="{AEFA354F-A54F-41D0-A0BA-06AF3EFDA286}" srcOrd="0" destOrd="0" presId="urn:microsoft.com/office/officeart/2005/8/layout/list1"/>
    <dgm:cxn modelId="{2BD1B6A7-D086-4FB6-8F0E-69275DB1E42F}" type="presParOf" srcId="{43463DC9-8AE4-4484-B1AD-32000BE6060C}" destId="{EFE2B0C8-469A-4427-9636-53E65B2EF211}" srcOrd="1" destOrd="0" presId="urn:microsoft.com/office/officeart/2005/8/layout/list1"/>
    <dgm:cxn modelId="{9EE611B2-751E-4D98-B454-9808B8DAE440}" type="presParOf" srcId="{36DB4A77-30F7-4EE3-BE5F-E148C953FDB8}" destId="{74B4F294-412A-4D7B-8FD5-F80F2523D5BA}" srcOrd="1" destOrd="0" presId="urn:microsoft.com/office/officeart/2005/8/layout/list1"/>
    <dgm:cxn modelId="{5553014E-8D26-4E58-89A9-BD6450BCB2DC}" type="presParOf" srcId="{36DB4A77-30F7-4EE3-BE5F-E148C953FDB8}" destId="{E60D090A-E8C3-4C65-B295-06690E14EB04}" srcOrd="2" destOrd="0" presId="urn:microsoft.com/office/officeart/2005/8/layout/list1"/>
    <dgm:cxn modelId="{6DA28F08-6A31-4133-A8B1-DF2A83B4A0BD}" type="presParOf" srcId="{36DB4A77-30F7-4EE3-BE5F-E148C953FDB8}" destId="{35107467-7879-482A-A7EB-7C16FB0706D3}" srcOrd="3" destOrd="0" presId="urn:microsoft.com/office/officeart/2005/8/layout/list1"/>
    <dgm:cxn modelId="{134E4BF9-4ACC-4E23-850F-9435147941C4}" type="presParOf" srcId="{36DB4A77-30F7-4EE3-BE5F-E148C953FDB8}" destId="{CA07E95B-82E4-41AC-A9D8-4DC35B7A7D0D}" srcOrd="4" destOrd="0" presId="urn:microsoft.com/office/officeart/2005/8/layout/list1"/>
    <dgm:cxn modelId="{5FE653C7-EF1D-4364-A53D-F84A9CF2D834}" type="presParOf" srcId="{CA07E95B-82E4-41AC-A9D8-4DC35B7A7D0D}" destId="{B5FAB793-457B-46AB-89D7-F6DEAD72EE1B}" srcOrd="0" destOrd="0" presId="urn:microsoft.com/office/officeart/2005/8/layout/list1"/>
    <dgm:cxn modelId="{03862680-D11B-46DF-BFB5-C4AF2E9C27D9}" type="presParOf" srcId="{CA07E95B-82E4-41AC-A9D8-4DC35B7A7D0D}" destId="{6A522C97-287A-4785-A582-1D60E2AA96A3}" srcOrd="1" destOrd="0" presId="urn:microsoft.com/office/officeart/2005/8/layout/list1"/>
    <dgm:cxn modelId="{45533FA0-A07A-426A-A1F0-0B55B2E38EBF}" type="presParOf" srcId="{36DB4A77-30F7-4EE3-BE5F-E148C953FDB8}" destId="{B5EE5726-C276-4763-83E7-5D30B086C941}" srcOrd="5" destOrd="0" presId="urn:microsoft.com/office/officeart/2005/8/layout/list1"/>
    <dgm:cxn modelId="{084E46E0-A896-4FFA-ACFF-8B0315D647D9}" type="presParOf" srcId="{36DB4A77-30F7-4EE3-BE5F-E148C953FDB8}" destId="{D91477C9-6F02-4F80-8B29-BBC317CA1C06}" srcOrd="6" destOrd="0" presId="urn:microsoft.com/office/officeart/2005/8/layout/list1"/>
    <dgm:cxn modelId="{7B350E46-9F85-4F00-BD09-B5135B353AC1}" type="presParOf" srcId="{36DB4A77-30F7-4EE3-BE5F-E148C953FDB8}" destId="{3E5765A7-98A5-450E-8224-4CA5462DFE81}" srcOrd="7" destOrd="0" presId="urn:microsoft.com/office/officeart/2005/8/layout/list1"/>
    <dgm:cxn modelId="{108B1271-A485-4318-88EA-451282B79D44}" type="presParOf" srcId="{36DB4A77-30F7-4EE3-BE5F-E148C953FDB8}" destId="{A594C59F-5A87-475E-928F-B26C2472ED34}" srcOrd="8" destOrd="0" presId="urn:microsoft.com/office/officeart/2005/8/layout/list1"/>
    <dgm:cxn modelId="{82E59834-1D48-4614-A364-8961D1930F4C}" type="presParOf" srcId="{A594C59F-5A87-475E-928F-B26C2472ED34}" destId="{2E6EA731-8F74-4C06-8EFB-D62AA52789C5}" srcOrd="0" destOrd="0" presId="urn:microsoft.com/office/officeart/2005/8/layout/list1"/>
    <dgm:cxn modelId="{7720C22D-E4E1-485B-89E7-6602A29F6D48}" type="presParOf" srcId="{A594C59F-5A87-475E-928F-B26C2472ED34}" destId="{0537B43E-8FE4-4765-A90B-860F469B4864}" srcOrd="1" destOrd="0" presId="urn:microsoft.com/office/officeart/2005/8/layout/list1"/>
    <dgm:cxn modelId="{BE5B460B-52FD-4191-BCF7-B0E3A8A85E14}" type="presParOf" srcId="{36DB4A77-30F7-4EE3-BE5F-E148C953FDB8}" destId="{221EA060-8E5E-4E90-9E4B-968E6BC59CB1}" srcOrd="9" destOrd="0" presId="urn:microsoft.com/office/officeart/2005/8/layout/list1"/>
    <dgm:cxn modelId="{5B617D66-1B56-41E0-82ED-6DFAFE656414}" type="presParOf" srcId="{36DB4A77-30F7-4EE3-BE5F-E148C953FDB8}" destId="{88DD8EF8-DD12-439E-9515-CC3BA552E62A}" srcOrd="10" destOrd="0" presId="urn:microsoft.com/office/officeart/2005/8/layout/list1"/>
    <dgm:cxn modelId="{2F19FD4C-E4A2-443D-8EBF-BF26C3D7DA93}" type="presParOf" srcId="{36DB4A77-30F7-4EE3-BE5F-E148C953FDB8}" destId="{D6CBB2CA-9F4A-46CF-B608-712CC6325F44}" srcOrd="11" destOrd="0" presId="urn:microsoft.com/office/officeart/2005/8/layout/list1"/>
    <dgm:cxn modelId="{B4C1A3B1-1061-4D77-A2B0-3C1A54D3C3AC}" type="presParOf" srcId="{36DB4A77-30F7-4EE3-BE5F-E148C953FDB8}" destId="{2223D1C4-6DBC-483A-84C6-09A98414FB31}" srcOrd="12" destOrd="0" presId="urn:microsoft.com/office/officeart/2005/8/layout/list1"/>
    <dgm:cxn modelId="{767D2DA3-BA7A-41E0-90D7-1B4ED44C5C2F}" type="presParOf" srcId="{2223D1C4-6DBC-483A-84C6-09A98414FB31}" destId="{89DD75B4-9F39-4C60-BD00-850D8E59A7C1}" srcOrd="0" destOrd="0" presId="urn:microsoft.com/office/officeart/2005/8/layout/list1"/>
    <dgm:cxn modelId="{928A8C73-8837-46F7-95C9-F4875BDD12C7}" type="presParOf" srcId="{2223D1C4-6DBC-483A-84C6-09A98414FB31}" destId="{D7901730-AF79-4817-910E-599B479565ED}" srcOrd="1" destOrd="0" presId="urn:microsoft.com/office/officeart/2005/8/layout/list1"/>
    <dgm:cxn modelId="{80F9186F-0798-442F-BDA5-5494B13A44FD}" type="presParOf" srcId="{36DB4A77-30F7-4EE3-BE5F-E148C953FDB8}" destId="{7D4B03D9-157E-48F6-86E0-05491781250A}" srcOrd="13" destOrd="0" presId="urn:microsoft.com/office/officeart/2005/8/layout/list1"/>
    <dgm:cxn modelId="{43A34F63-3743-42FC-9432-D32D6FA16214}" type="presParOf" srcId="{36DB4A77-30F7-4EE3-BE5F-E148C953FDB8}" destId="{DBF7959D-C59F-47D0-9047-22894C0F14AE}" srcOrd="14" destOrd="0" presId="urn:microsoft.com/office/officeart/2005/8/layout/list1"/>
    <dgm:cxn modelId="{506C9057-3753-4F45-8B01-F5779EB8E2D9}" type="presParOf" srcId="{36DB4A77-30F7-4EE3-BE5F-E148C953FDB8}" destId="{E8942232-5F46-4171-AA8F-87CF09039C53}" srcOrd="15" destOrd="0" presId="urn:microsoft.com/office/officeart/2005/8/layout/list1"/>
    <dgm:cxn modelId="{E581B94E-A624-427E-AB42-6573170C0F32}" type="presParOf" srcId="{36DB4A77-30F7-4EE3-BE5F-E148C953FDB8}" destId="{31663EF0-A16F-4828-9B92-F4878CFBF4B3}" srcOrd="16" destOrd="0" presId="urn:microsoft.com/office/officeart/2005/8/layout/list1"/>
    <dgm:cxn modelId="{9E3C94E0-874F-4072-9265-F165E5F876B0}" type="presParOf" srcId="{31663EF0-A16F-4828-9B92-F4878CFBF4B3}" destId="{CCD592A0-BD8F-4B98-A1F7-E25E59D4F64A}" srcOrd="0" destOrd="0" presId="urn:microsoft.com/office/officeart/2005/8/layout/list1"/>
    <dgm:cxn modelId="{C3EAF849-FBAD-4DAD-8C99-B9B99CD320E2}" type="presParOf" srcId="{31663EF0-A16F-4828-9B92-F4878CFBF4B3}" destId="{7C68A1C0-1BDC-44B2-BAED-04243B0CEFD2}" srcOrd="1" destOrd="0" presId="urn:microsoft.com/office/officeart/2005/8/layout/list1"/>
    <dgm:cxn modelId="{F92D3877-DEED-4042-998B-AC7B766DEA9A}" type="presParOf" srcId="{36DB4A77-30F7-4EE3-BE5F-E148C953FDB8}" destId="{10E594BF-4C30-4B87-AF0F-36EE502B1318}" srcOrd="17" destOrd="0" presId="urn:microsoft.com/office/officeart/2005/8/layout/list1"/>
    <dgm:cxn modelId="{0FFED36C-52D2-44F8-AA4A-1494D84315B2}" type="presParOf" srcId="{36DB4A77-30F7-4EE3-BE5F-E148C953FDB8}" destId="{66C5EF7B-0247-41D0-9E65-253D01819F5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893F6-EE6C-4C2D-9C0A-C04114E61927}">
      <dsp:nvSpPr>
        <dsp:cNvPr id="0" name=""/>
        <dsp:cNvSpPr/>
      </dsp:nvSpPr>
      <dsp:spPr>
        <a:xfrm rot="16200000">
          <a:off x="-1736285" y="1736870"/>
          <a:ext cx="5566870" cy="2093129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Державотворчі процеси, які відбуваються в Україні, зумовлюють необхідність вирішення проблеми виховання національно свідомих громадян, патріотів своєї Батьківщини, спадкоємців і продовжувачів національно-патріотичних традицій.</a:t>
          </a:r>
          <a:endParaRPr lang="uk-UA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5400000">
        <a:off x="585" y="1113374"/>
        <a:ext cx="2093129" cy="3340122"/>
      </dsp:txXfrm>
    </dsp:sp>
    <dsp:sp modelId="{2AF00F15-3AD5-415C-A467-4AEFCD3F728A}">
      <dsp:nvSpPr>
        <dsp:cNvPr id="0" name=""/>
        <dsp:cNvSpPr/>
      </dsp:nvSpPr>
      <dsp:spPr>
        <a:xfrm rot="16200000">
          <a:off x="552156" y="1736870"/>
          <a:ext cx="5566870" cy="2093129"/>
        </a:xfrm>
        <a:prstGeom prst="flowChartManualOperation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 smtClean="0"/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Становлення і розвиток незалежної України, формування нових соціально-політичних відносин можливе лише за умови усвідомлення молодим поколінням особистої відповідальності за долю своєї країни.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b="1" kern="1200" dirty="0"/>
        </a:p>
      </dsp:txBody>
      <dsp:txXfrm rot="5400000">
        <a:off x="2289026" y="1113374"/>
        <a:ext cx="2093129" cy="3340122"/>
      </dsp:txXfrm>
    </dsp:sp>
    <dsp:sp modelId="{41B1163D-DDA6-4C1B-B06C-53F814ED7501}">
      <dsp:nvSpPr>
        <dsp:cNvPr id="0" name=""/>
        <dsp:cNvSpPr/>
      </dsp:nvSpPr>
      <dsp:spPr>
        <a:xfrm rot="16200000">
          <a:off x="2763943" y="1736870"/>
          <a:ext cx="5566870" cy="2093129"/>
        </a:xfrm>
        <a:prstGeom prst="flowChartManualOperation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основі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системи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патріотичного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виховання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має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бути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національна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ідея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як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консолідуючий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чинник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розвитку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суспільства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нації</a:t>
          </a: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в </a:t>
          </a:r>
          <a:r>
            <a:rPr lang="ru-RU" sz="1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цілому</a:t>
          </a:r>
          <a:endParaRPr lang="uk-UA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5400000">
        <a:off x="4500813" y="1113374"/>
        <a:ext cx="2093129" cy="3340122"/>
      </dsp:txXfrm>
    </dsp:sp>
    <dsp:sp modelId="{29E43F0A-16B0-4F26-A4F8-0FD182F0240E}">
      <dsp:nvSpPr>
        <dsp:cNvPr id="0" name=""/>
        <dsp:cNvSpPr/>
      </dsp:nvSpPr>
      <dsp:spPr>
        <a:xfrm rot="16200000">
          <a:off x="5015606" y="1735321"/>
          <a:ext cx="5566870" cy="2096227"/>
        </a:xfrm>
        <a:prstGeom prst="flowChartManualOperati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Формування гармонійної особистості учня є провідною проблемою української психолого-педагогічної науки. В сучасних умовах пріоритетну роль відіграє саме розвиток патріотичної особистості, а також національне, військово-патріотичне виховання.</a:t>
          </a:r>
          <a:endParaRPr lang="uk-UA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5400000">
        <a:off x="6750927" y="1113374"/>
        <a:ext cx="2096227" cy="3340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ADBE3-A86B-4C45-8C0C-8629819E0EEE}">
      <dsp:nvSpPr>
        <dsp:cNvPr id="0" name=""/>
        <dsp:cNvSpPr/>
      </dsp:nvSpPr>
      <dsp:spPr>
        <a:xfrm>
          <a:off x="0" y="0"/>
          <a:ext cx="6474691" cy="1018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Організувати проведення виховних та позаурочних заходів з національно – патріотичного виховання з залученням все більшої кількості учнів</a:t>
          </a:r>
          <a:endParaRPr lang="uk-UA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9821" y="29821"/>
        <a:ext cx="5289986" cy="958514"/>
      </dsp:txXfrm>
    </dsp:sp>
    <dsp:sp modelId="{8E3402DA-E460-46D0-94C5-D2A608977155}">
      <dsp:nvSpPr>
        <dsp:cNvPr id="0" name=""/>
        <dsp:cNvSpPr/>
      </dsp:nvSpPr>
      <dsp:spPr>
        <a:xfrm>
          <a:off x="542255" y="1203276"/>
          <a:ext cx="6474691" cy="1018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Залучити учнів до волонтерської та благодійної діяльності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72076" y="1233097"/>
        <a:ext cx="5210991" cy="958514"/>
      </dsp:txXfrm>
    </dsp:sp>
    <dsp:sp modelId="{26C3C2F2-F889-49E3-8F0A-2964B190481A}">
      <dsp:nvSpPr>
        <dsp:cNvPr id="0" name=""/>
        <dsp:cNvSpPr/>
      </dsp:nvSpPr>
      <dsp:spPr>
        <a:xfrm>
          <a:off x="1076417" y="2406552"/>
          <a:ext cx="6474691" cy="1018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Посилити </a:t>
          </a:r>
          <a:r>
            <a:rPr lang="uk-UA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військово</a:t>
          </a: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патріотичне виховання учнів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106238" y="2436373"/>
        <a:ext cx="5219085" cy="958514"/>
      </dsp:txXfrm>
    </dsp:sp>
    <dsp:sp modelId="{0AAD1A70-6CBE-4958-9179-FC37CDC52656}">
      <dsp:nvSpPr>
        <dsp:cNvPr id="0" name=""/>
        <dsp:cNvSpPr/>
      </dsp:nvSpPr>
      <dsp:spPr>
        <a:xfrm>
          <a:off x="1618672" y="3609828"/>
          <a:ext cx="6474691" cy="1018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Провести соціологічних досліджень з питань національного та патріотичного виховання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648493" y="3639649"/>
        <a:ext cx="5210991" cy="958514"/>
      </dsp:txXfrm>
    </dsp:sp>
    <dsp:sp modelId="{7EEB41B3-417D-4DB5-8C32-BB4E4926FFA4}">
      <dsp:nvSpPr>
        <dsp:cNvPr id="0" name=""/>
        <dsp:cNvSpPr/>
      </dsp:nvSpPr>
      <dsp:spPr>
        <a:xfrm>
          <a:off x="5812889" y="779815"/>
          <a:ext cx="661801" cy="6618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000" b="0" kern="120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961794" y="779815"/>
        <a:ext cx="363991" cy="498005"/>
      </dsp:txXfrm>
    </dsp:sp>
    <dsp:sp modelId="{D1AECE0C-43CA-4EF5-9815-F8B3BFD58E68}">
      <dsp:nvSpPr>
        <dsp:cNvPr id="0" name=""/>
        <dsp:cNvSpPr/>
      </dsp:nvSpPr>
      <dsp:spPr>
        <a:xfrm>
          <a:off x="6355144" y="1983091"/>
          <a:ext cx="661801" cy="6618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000" kern="1200"/>
        </a:p>
      </dsp:txBody>
      <dsp:txXfrm>
        <a:off x="6504049" y="1983091"/>
        <a:ext cx="363991" cy="498005"/>
      </dsp:txXfrm>
    </dsp:sp>
    <dsp:sp modelId="{0F605D5C-B6EC-417A-8555-BDC980B55719}">
      <dsp:nvSpPr>
        <dsp:cNvPr id="0" name=""/>
        <dsp:cNvSpPr/>
      </dsp:nvSpPr>
      <dsp:spPr>
        <a:xfrm>
          <a:off x="6889306" y="3186367"/>
          <a:ext cx="661801" cy="6618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000" kern="1200"/>
        </a:p>
      </dsp:txBody>
      <dsp:txXfrm>
        <a:off x="7038211" y="3186367"/>
        <a:ext cx="363991" cy="498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D090A-E8C3-4C65-B295-06690E14EB04}">
      <dsp:nvSpPr>
        <dsp:cNvPr id="0" name=""/>
        <dsp:cNvSpPr/>
      </dsp:nvSpPr>
      <dsp:spPr>
        <a:xfrm>
          <a:off x="0" y="960575"/>
          <a:ext cx="869503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E2B0C8-469A-4427-9636-53E65B2EF211}">
      <dsp:nvSpPr>
        <dsp:cNvPr id="0" name=""/>
        <dsp:cNvSpPr/>
      </dsp:nvSpPr>
      <dsp:spPr>
        <a:xfrm>
          <a:off x="448963" y="697410"/>
          <a:ext cx="6086523" cy="56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Удосконалення системи роботи з національно – патріотичного виховання учнів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76343" y="724790"/>
        <a:ext cx="6031763" cy="506120"/>
      </dsp:txXfrm>
    </dsp:sp>
    <dsp:sp modelId="{D91477C9-6F02-4F80-8B29-BBC317CA1C06}">
      <dsp:nvSpPr>
        <dsp:cNvPr id="0" name=""/>
        <dsp:cNvSpPr/>
      </dsp:nvSpPr>
      <dsp:spPr>
        <a:xfrm>
          <a:off x="0" y="1822415"/>
          <a:ext cx="869503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22C97-287A-4785-A582-1D60E2AA96A3}">
      <dsp:nvSpPr>
        <dsp:cNvPr id="0" name=""/>
        <dsp:cNvSpPr/>
      </dsp:nvSpPr>
      <dsp:spPr>
        <a:xfrm>
          <a:off x="434751" y="1541975"/>
          <a:ext cx="6086523" cy="560880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Усвідомлення учнями таких понять як </a:t>
          </a:r>
          <a:r>
            <a:rPr lang="uk-UA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“патріот”</a:t>
          </a: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uk-UA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“патріотизм”</a:t>
          </a: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 </a:t>
          </a:r>
          <a:r>
            <a:rPr lang="uk-UA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“національна</a:t>
          </a: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uk-UA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ідея”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2131" y="1569355"/>
        <a:ext cx="6031763" cy="506120"/>
      </dsp:txXfrm>
    </dsp:sp>
    <dsp:sp modelId="{88DD8EF8-DD12-439E-9515-CC3BA552E62A}">
      <dsp:nvSpPr>
        <dsp:cNvPr id="0" name=""/>
        <dsp:cNvSpPr/>
      </dsp:nvSpPr>
      <dsp:spPr>
        <a:xfrm>
          <a:off x="0" y="2684255"/>
          <a:ext cx="869503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37B43E-8FE4-4765-A90B-860F469B4864}">
      <dsp:nvSpPr>
        <dsp:cNvPr id="0" name=""/>
        <dsp:cNvSpPr/>
      </dsp:nvSpPr>
      <dsp:spPr>
        <a:xfrm>
          <a:off x="434751" y="2403815"/>
          <a:ext cx="6086523" cy="56088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Надання допомоги постраждалим та прибулим із зони АТО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2131" y="2431195"/>
        <a:ext cx="6031763" cy="506120"/>
      </dsp:txXfrm>
    </dsp:sp>
    <dsp:sp modelId="{DBF7959D-C59F-47D0-9047-22894C0F14AE}">
      <dsp:nvSpPr>
        <dsp:cNvPr id="0" name=""/>
        <dsp:cNvSpPr/>
      </dsp:nvSpPr>
      <dsp:spPr>
        <a:xfrm>
          <a:off x="0" y="3546095"/>
          <a:ext cx="869503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901730-AF79-4817-910E-599B479565ED}">
      <dsp:nvSpPr>
        <dsp:cNvPr id="0" name=""/>
        <dsp:cNvSpPr/>
      </dsp:nvSpPr>
      <dsp:spPr>
        <a:xfrm>
          <a:off x="458115" y="3268930"/>
          <a:ext cx="6086523" cy="560880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Навчання учнів знаходити вихід з кризових ситуацій</a:t>
          </a:r>
          <a:endParaRPr lang="uk-UA" sz="19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85495" y="3296310"/>
        <a:ext cx="6031763" cy="506120"/>
      </dsp:txXfrm>
    </dsp:sp>
    <dsp:sp modelId="{66C5EF7B-0247-41D0-9E65-253D01819F57}">
      <dsp:nvSpPr>
        <dsp:cNvPr id="0" name=""/>
        <dsp:cNvSpPr/>
      </dsp:nvSpPr>
      <dsp:spPr>
        <a:xfrm>
          <a:off x="0" y="4349684"/>
          <a:ext cx="869503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68A1C0-1BDC-44B2-BAED-04243B0CEFD2}">
      <dsp:nvSpPr>
        <dsp:cNvPr id="0" name=""/>
        <dsp:cNvSpPr/>
      </dsp:nvSpPr>
      <dsp:spPr>
        <a:xfrm>
          <a:off x="434751" y="4127495"/>
          <a:ext cx="6086523" cy="5608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Донесення  учням, що чужого горя не буває, виховання в учнях добра, милосердя, готовності прийти на допомогу</a:t>
          </a:r>
          <a:endParaRPr lang="uk-UA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2131" y="4154875"/>
        <a:ext cx="603176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9759-34DF-4ADA-969D-61753DBC79F8}" type="datetimeFigureOut">
              <a:rPr lang="uk-UA" smtClean="0"/>
              <a:pPr/>
              <a:t>12.02.2015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DD934-94AC-45FF-B487-77A5597A693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30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13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35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37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38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39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D934-94AC-45FF-B487-77A5597A693B}" type="slidenum">
              <a:rPr lang="uk-UA" smtClean="0"/>
              <a:pPr/>
              <a:t>40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4497935"/>
            <a:ext cx="7772400" cy="9162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25" y="5414165"/>
            <a:ext cx="6400800" cy="610820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76E6A-9C20-4E31-ADFF-4F1B12D22A0A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0EEF-D6A2-4A7F-84CB-665DFE9ABCF5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D413-B24C-4CF4-8653-276E19452ED1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F158-B85D-456B-9D91-D62E24A89588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45811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50"/>
            <a:ext cx="8229600" cy="3766098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9E25-B686-4EBA-88F5-A56C1F6683D9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527605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1291130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10BC-9327-484B-9FDC-082B177E5BB2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5399-BA0E-41CE-9981-3A849966C17A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25F5-DFDA-44E3-8DF3-945846C9A8D0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8229600" cy="61082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73020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360065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73020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360065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1BBC-C3D3-48E6-AFB9-F0677B50A962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5D43-B2D6-489B-8456-30BF9195BAE0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AA7-3CE2-4E41-92A6-3A9DE68568E6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05D3-7355-46A8-A926-2D06CAA2E3DA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47C93-7942-422B-B7A7-A11ED0D4AD66}" type="datetime1">
              <a:rPr lang="en-US" smtClean="0"/>
              <a:pPr/>
              <a:t>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ristti.com.ua/admin/edit_content.php?id=2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kristti.com.ua/upload/file/-new-/patriotuchne/kmu_rozporyadjennya.docx" TargetMode="External"/><Relationship Id="rId4" Type="http://schemas.openxmlformats.org/officeDocument/2006/relationships/hyperlink" Target="http://mon.gov.ua/images/education/pozashkilna/norm/kmu_plan_zahodiv_patr_vyh_08-12-2009_n1494.do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&#1087;&#1088;&#1086;&#1077;&#1082;&#1090;%20-%202015\Untitled234.mp3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76;&#1084;&#1080;&#1085;&#1080;&#1089;&#1090;&#1088;&#1072;&#1090;&#1086;&#1088;\Desktop\&#1087;&#1088;&#1086;&#1077;&#1082;&#1090;%20-%202015\&#1050;&#1074;&#1080;&#1090;&#1082;&#1072;_&#1062;&#1080;&#1089;&#1099;&#1082;_-_&#1063;&#1077;&#1088;&#1077;&#1084;&#1096;&#1080;&#1085;&#1072;_(-).mp3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6" r="110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2128720" y="1"/>
            <a:ext cx="5039265" cy="68031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Основні поняття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99171" y="442384"/>
            <a:ext cx="88012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Патріотизм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відданість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народові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готовність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них на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й подвиги.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той,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любить свою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Батьківщину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відданий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народові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готовий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них на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подвиги.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Патріотичне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цілеспрямованого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систематичного,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організованого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планомірного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свідомість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поведінку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високих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громадських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моральних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психологічних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фізичних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якостей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інтелектуального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потенціалу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інтересах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всебічного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безумовної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готовності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90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3286124"/>
            <a:ext cx="3300646" cy="2310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0702" y="3500438"/>
            <a:ext cx="4897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НАЦІОНАЛЬНА ІДЕЯ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соборної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самостійної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основу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покладено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українські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національні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і, 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першу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культура і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державна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701" y="5286388"/>
            <a:ext cx="8546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культурного,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економічного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екологічного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добровільна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непрофесійна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соціальна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робота, яка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поліпшенню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особистісному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зростанню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поглибленню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солідарності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задоволенню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потреб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людини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58462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Нормативно-правова база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28" r="38100" b="30128"/>
          <a:stretch>
            <a:fillRect/>
          </a:stretch>
        </p:blipFill>
        <p:spPr>
          <a:xfrm>
            <a:off x="7015280" y="5719575"/>
            <a:ext cx="1527050" cy="98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43554" y="680310"/>
            <a:ext cx="870418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ЗАКОНИ УКРАЇНИ: 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3"/>
              </a:rPr>
              <a:t>«ПРО ОСВІТУ»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«ПРО ЗАГАЛЬНУ СЕРЕДНЮ ОСВІТУ», «ПРО ПРОФЕСІЙНО – ТЕХНІЧНУ ОСВІТУ», «ПРО ПОЗАШКІЛЬНУ ОСВІТУ», «ПРО МОЛОДІЖНІ ТА ДИТЯЧІ ГРОМАДСЬКІ ОРГАНІЗАЦІЇ», «ПРО ЗАХИСТ СУСПІЛЬНОЇ МОРАЛІ»;</a:t>
            </a:r>
          </a:p>
          <a:p>
            <a:pPr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ПРОГРАМА ПАТРІОТИЧНОГО ВИХОВАННЯ ДІТЕЙ ТА УЧНІВСЬКОЇ МОЛОДІ.  НАКАЗ </a:t>
            </a:r>
            <a:r>
              <a:rPr lang="uk-UA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МІНІСТЕРСТВА ОСВІТИ І НАУКИ УКРАЇНИ, МІНІСТЕРСТВА ОБОРОНИ УКРАЇНИ, МІНІСТЕРСТВА ВНУТРІШНІХ СПРАВ УКРАЇНИ ВІД 21.10.2013 № 1453/716/997.</a:t>
            </a:r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4"/>
              </a:rPr>
              <a:t>3. РОЗПОРЯДЖЕННЯ «ПРО ЗАТВЕРДЖЕННЯ ПЛАНУ ЗАХОДІВ ЩОДО ПІДВИЩЕННЯ РІВНЯ ПАТРІОТИЧНОГО ВИХОВАННЯ УЧНІВСЬКОЇ ТА СТУДЕНТСЬКОЇ МОЛОДІ ШЛЯХОМ ПРОВЕДЕННЯ НА ПОСТІЙНІЙ ОСНОВІ ТЕМАТИЧНИХ ЕКСКУРСІЙ З ВІДВІДУВАННЯМ ОБ’ЄКТІВ КУЛЬТУРНОЇ СПАДЩИНИ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ВІД 08.12.2009 №1494-Р; </a:t>
            </a: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4. РОЗПОРЯДЖЕННЯ «ДЕЯКІ ПИТАННЯ ВІЙСЬКОВО-ПАТРІОТИЧНОГО ВИХОВАННЯ УЧНІВ ЗАГАЛЬНООСВІТНІХ НАВЧАЛЬНИХ ЗАКЛАДІВ» ВІД 27.08.2010 РОКУ №1718-Р;</a:t>
            </a: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5"/>
              </a:rPr>
              <a:t>5. РОЗПОРЯДЖЕННЯ КАБІНЕТУ МІНІСТРІВ УКРАЇНИ ВІД 17.03.2011 N 199-Р "ПРО ЗАХОДИ З УВІЧНЕННЯ ПАМ'ЯТІ ПРО ПОДІЇ ВЕЛИКОЇ ВІТЧИЗНЯНОЇ ВІЙНИ 1941-1945 РОКІВ ТА ЇЇ УЧАСНИКІВ НА 2011-2015 РОКИ"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</a:t>
            </a: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</a:t>
            </a:r>
            <a:r>
              <a:rPr lang="ru-RU" sz="1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КОНЦЕПЦІЯ НАЦІОНАЛЬНО-ПАТРІОТИЧНОГО ВИХОВАННЯ МОЛОДІ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ЗАТВЕРДЖЕНА НАКАЗОМ МІНІСТЕРСТВА УКРАЇНИ У СПРАВАХ СІМ’Ї, МОЛОДІ ТА СПОРТУ, МІНІСТЕРСТВА ОСВІТИ І НАУКИ УКРАЇНИ, МІНІСТЕРСТВА ОБОРОНИ УКРАЇНИ, МІНІСТЕРСТВА КУЛЬТУРИ І ТУРИЗМУ УКРАЇНИ ВІД 27 ЖОВТНЯ 2009 РОКУ № 3754/981/538/49 (ЗІ ЗМІНАМИ);</a:t>
            </a: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7. УКАЗ ПРЕЗИДЕНТА УКРАЇНИ ВІД 19 ЖОВТНЯ 2012 № 604 «ПРО ЗАХОДИ У ЗВ’ЯЗКУ З ВІДЗНАЧЕННЯМ 70-Ї РІЧНИЦІ ВИЗВОЛЕННЯ УКРАЇНИ ВІД ФАШИСТСЬКИХ ЗАГАРБНИКІВ ТА 70-Ї РІЧНИЦІ ПЕРЕМОГИ У ВЕЛИКІЙ ВІТЧИЗНЯНІЙ ВІЙНІ 1941-1945 РОКІВ»;</a:t>
            </a: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8. РОЗПОРЯДЖЕННЯ КАБІНЕТУ МІНІСТРІВ УКРАЇНИ ВІД 22 ТРАВНЯ 2013 РОКУ № 360 «ПРО ЗАТВЕРДЖЕННЯ ПЛАНУ ЗАХОДІВ НА 2013-2015 РОКИ З ПІДГОТОВКИ І ВІДЗНАЧЕННЯ 70-Ї РІЧНИЦІ ВИЗВОЛЕННЯ УКРАЇНИ ВІД ФАШИСТСЬКИХ ЗАГАРБНИКІВ ТА 70-Ї РІЧНИЦІ ПЕРЕМОГИ У ВЕЛИКІЙ ВІТЧИЗНЯНІЙ ВІЙНІ 1941-1945 РОКІВ»;</a:t>
            </a:r>
          </a:p>
          <a:p>
            <a:pPr lvl="0" algn="just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9. НАКАЗ МІНІСТЕРСТВА ОСВІТИ І НАУКИ УКРАЇНИ, МІНІСТЕРСТВА ОБОРОНИ УКРАЇНИ, МІНІСТЕРСТВА ВНУТРІШНІХ СПРАВ УКРАЇНИ ВІД 21 ЖОВТНЯ 2013 РОКУ №1453/716/997 «ПРО ПРОГРАМУ ПАТРІОТИЧНОГО ВИХОВАННЯ УЧНІВСЬКОЇ ТА СТУДЕНТСЬКОЇ МОЛОДІ В НАВЧАЛЬНИХ ЗАКЛАДАХ УКРАЇНИ ТА ПЛАН ЗАХОДІВ ЕСТАФЕТИ ПРОГРАМИ НА 2013-2015 РОКИ»</a:t>
            </a:r>
            <a:endParaRPr lang="ru-RU" sz="14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torange.ru/photo/33/13/%D0%A4%D0%BB%D0%B0%D0%B3-%D0%A3%D0%BA%D1%80%D0%B0%D0%B8%D0%BD%D1%8B-1411026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827" y="-82331"/>
            <a:ext cx="9212827" cy="694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2512770"/>
            <a:ext cx="7016195" cy="610820"/>
          </a:xfrm>
        </p:spPr>
        <p:txBody>
          <a:bodyPr>
            <a:noAutofit/>
          </a:bodyPr>
          <a:lstStyle/>
          <a:p>
            <a:pPr algn="l"/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Соціологічне опитування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58462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Юнаки, які бажають служити в Збройних силах України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097088224"/>
              </p:ext>
            </p:extLst>
          </p:nvPr>
        </p:nvGraphicFramePr>
        <p:xfrm>
          <a:off x="601670" y="1397000"/>
          <a:ext cx="7940660" cy="478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58462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 вплинули останні події на Майдані та в Зоні АТО на ваш світогляд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948898466"/>
              </p:ext>
            </p:extLst>
          </p:nvPr>
        </p:nvGraphicFramePr>
        <p:xfrm>
          <a:off x="0" y="1749246"/>
          <a:ext cx="9144000" cy="510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04" t="45632" r="13281" b="44625"/>
          <a:stretch/>
        </p:blipFill>
        <p:spPr bwMode="auto">
          <a:xfrm>
            <a:off x="6251754" y="3264554"/>
            <a:ext cx="2892245" cy="83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01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 ви розумієте словосполучення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“Патріотичне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виховання”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601670" y="1443835"/>
          <a:ext cx="7738078" cy="494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 ви розумієте словосполучення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“Патріотичне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виховання”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01670" y="1443835"/>
          <a:ext cx="8246070" cy="493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58462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 бачиш ти своє майбутнє в Україні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596540"/>
          <a:ext cx="9144000" cy="52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6003" t="55665" r="30271" b="38476"/>
          <a:stretch>
            <a:fillRect/>
          </a:stretch>
        </p:blipFill>
        <p:spPr bwMode="auto">
          <a:xfrm>
            <a:off x="6286512" y="2714620"/>
            <a:ext cx="285748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torange.ru/photo/33/13/%D0%A4%D0%BB%D0%B0%D0%B3-%D0%A3%D0%BA%D1%80%D0%B0%D0%B8%D0%BD%D1%8B-1411026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827" y="-82331"/>
            <a:ext cx="9212827" cy="694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0" y="2970885"/>
            <a:ext cx="8229600" cy="1143000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Форми проведення заходів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 разом – від Заходу до Сходу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 descr="268.JPG"/>
          <p:cNvPicPr>
            <a:picLocks noChangeAspect="1"/>
          </p:cNvPicPr>
          <p:nvPr/>
        </p:nvPicPr>
        <p:blipFill>
          <a:blip r:embed="rId2" cstate="print"/>
          <a:srcRect l="10767" t="12920" r="9561"/>
          <a:stretch>
            <a:fillRect/>
          </a:stretch>
        </p:blipFill>
        <p:spPr>
          <a:xfrm>
            <a:off x="0" y="1596539"/>
            <a:ext cx="6077602" cy="442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099050" y="2054655"/>
            <a:ext cx="30449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Війна на Сході. В цей важкий період кожен як ніколи відчув себе часткою своєї країни. На виставці «Сучасна освіта -2014» під заключну пісню «Україна моя», яку виконала наша учениця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Пашинська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Анастасія, об’єдналися всі навчальні заклади від Заходу до Сходу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92245" y="948690"/>
            <a:ext cx="62517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</a:t>
            </a:r>
          </a:p>
          <a:p>
            <a:endParaRPr lang="uk-UA" b="1" dirty="0" smtClean="0"/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Дорогі співвітчизники, від Львова до Донецька, від Чернігова до Севастополя!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Ми, українці, «живий вогник у сім’ї європейських народів і діяльні співробітники європейської цивілізаційної праці». Так казав Іван Франко.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«Стояти ногами й серцем на Україні, свої голови держати в Європі», - заповідав Михайло Драгоманов.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Переможна Революція гідності змінила не лише владу.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Країна зробилася інакшою. Іншими стали люди.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Настав час невідворотних позитивних змін.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Щоб запровадити їх, нам необхідні в першу чергу мир, безпека та єдність.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 заваді колосальних можливостей, які з падінням тиранії відкрилися для європейської модернізації України, стала справжня війна, спланована і розв’язана на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українській землі.</a:t>
            </a: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За неї полягли герої Небесної сотні.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За неї гинуть українські воїни та мирні громадяни. 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260" y="374900"/>
            <a:ext cx="8246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промови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Президента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час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церемонії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інавгурації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Prezyden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55" y="1749245"/>
            <a:ext cx="2612217" cy="364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проект\з любов'ю до України кв.2014 сам\_14_20140426_1738102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37" y="1015937"/>
            <a:ext cx="3148296" cy="21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 любов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ю до України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1755" y="985720"/>
            <a:ext cx="25959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квітні 2014 року в училищі відбувся конкурс художньої самодіяльності «З любов’ю до України». Всі учасники свої виступи присвячували Україні</a:t>
            </a:r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pic>
        <p:nvPicPr>
          <p:cNvPr id="1027" name="Picture 3" descr="J:\фото проект\з любов'ю до України кв.2014 сам\_96_20140426_1848206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4130" y="2512770"/>
            <a:ext cx="3581083" cy="238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J:\фото проект\з любов'ю до України кв.2014 сам\_26_20140426_1810818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2820" y="4218864"/>
            <a:ext cx="3961180" cy="263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авантаження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965" y="5108755"/>
            <a:ext cx="1524000" cy="1524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:\фото проект\салют\IMG_5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0199">
            <a:off x="6190615" y="1263655"/>
            <a:ext cx="3108593" cy="4144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Волонтерська діяльність учнів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260" y="5414165"/>
            <a:ext cx="8542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Вже з квітня 2014 наші учні надавати  перукарські послуги переселенцям з Криму. В санаторії «Салют»,  де </a:t>
            </a:r>
          </a:p>
          <a:p>
            <a:pPr algn="ctr"/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проживають люди з тимчасово окупованої території Криму та зони АТО.  завжди  є охочі клієнти </a:t>
            </a: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 перукарських послуг </a:t>
            </a: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наших дівчат </a:t>
            </a: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uk-UA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J:\фото проект\салют\_11_20140415_1131483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260" y="1291130"/>
            <a:ext cx="2977748" cy="397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J:\фото проект\салют\IMG_5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950" y="1138425"/>
            <a:ext cx="3054100" cy="4071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благочинність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9" y="833015"/>
            <a:ext cx="87041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Велика роль в допомозі АТО належить учнівському самоврядуванню. Саме за ініціативою учнів у вересні були зібрані і передані волонтерам у військовий госпіталь  кошти, на які разом з грошима співробітників, були придбані ліки. </a:t>
            </a:r>
          </a:p>
          <a:p>
            <a:pPr algn="just">
              <a:buFont typeface="Wingdings" pitchFamily="2" charset="2"/>
              <a:buChar char="ü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жовтні в День вчителя учнівське самоврядування разом з батьківським комітетом та педагогічним колективом вирішили  відмовитися від подарунків, а зекономлені гроші віддати на потреби зони АТО. Таким чином, на потреби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батальону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«Дніпро» було віддано майже 3000 грн. також за бажанням самих учнів кожна група передала теплі шкарпетки та солодкі подарунки до Нового року. </a:t>
            </a:r>
          </a:p>
        </p:txBody>
      </p:sp>
      <p:pic>
        <p:nvPicPr>
          <p:cNvPr id="7175" name="Picture 7" descr="F:\DCIM\100CANON\IMG_5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191" y="3616711"/>
            <a:ext cx="4275740" cy="32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2993">
            <a:off x="6041026" y="3521782"/>
            <a:ext cx="1221807" cy="11085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благочинність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55" y="833015"/>
            <a:ext cx="8704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 нашого училища під керівництвом майстрів виробничого навчання та класних керівників шили зимові куртки,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балаклави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плели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маскувальну сітку  для воїнів АТО. Своїм досвідом наші педагоги ділилися з слухачами курсів підвищення кваліфікації</a:t>
            </a:r>
          </a:p>
        </p:txBody>
      </p:sp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216" y="5228686"/>
            <a:ext cx="1679755" cy="1524000"/>
          </a:xfrm>
          <a:prstGeom prst="rect">
            <a:avLst/>
          </a:prstGeom>
        </p:spPr>
      </p:pic>
      <p:pic>
        <p:nvPicPr>
          <p:cNvPr id="2050" name="Picture 2" descr="C:\Users\User\Desktop\З україною в сердці\_5_20150106_1474237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16" y="2164959"/>
            <a:ext cx="4299048" cy="286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З україною в сердці\_8_20150106_1183504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655" y="3959479"/>
            <a:ext cx="38100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З україною в сердці\IMG_0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89" y="2360065"/>
            <a:ext cx="2830104" cy="424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1763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благочинність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375" y="4803345"/>
            <a:ext cx="1679755" cy="1524000"/>
          </a:xfrm>
          <a:prstGeom prst="rect">
            <a:avLst/>
          </a:prstGeom>
        </p:spPr>
      </p:pic>
      <p:pic>
        <p:nvPicPr>
          <p:cNvPr id="6146" name="Picture 2" descr="C:\Users\User\Desktop\З україною в сердці\IMG_0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260" y="985720"/>
            <a:ext cx="3961180" cy="263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З україною в сердці\IMG_0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0360" y="2612773"/>
            <a:ext cx="5432670" cy="36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298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8" t="12096" r="50000" b="3840"/>
          <a:stretch/>
        </p:blipFill>
        <p:spPr bwMode="auto">
          <a:xfrm>
            <a:off x="143555" y="374900"/>
            <a:ext cx="4631219" cy="626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куртка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0115" y="833015"/>
            <a:ext cx="24987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SC03197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8923" y="3961656"/>
            <a:ext cx="28575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3322" y="3814645"/>
            <a:ext cx="83987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470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благочинність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55" y="833015"/>
            <a:ext cx="8704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Координували нашу роботу волонтерські організації «Крила фенікса» та «Шпиталь майдану».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56" r="60863" b="67989"/>
          <a:stretch/>
        </p:blipFill>
        <p:spPr bwMode="auto">
          <a:xfrm>
            <a:off x="344120" y="1575029"/>
            <a:ext cx="4733855" cy="138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6555" y="1249557"/>
            <a:ext cx="2772068" cy="327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DCIM\100CANON\IMG_5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34" b="4888"/>
          <a:stretch/>
        </p:blipFill>
        <p:spPr bwMode="auto">
          <a:xfrm rot="5400000">
            <a:off x="-239228" y="3654147"/>
            <a:ext cx="3560429" cy="24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DCIM\100CANON\IMG_55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" t="4657" r="3211" b="6806"/>
          <a:stretch/>
        </p:blipFill>
        <p:spPr bwMode="auto">
          <a:xfrm>
            <a:off x="5763176" y="4431683"/>
            <a:ext cx="3138406" cy="220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DCIM\100CANON\IMG_55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60" r="3623" b="4350"/>
          <a:stretch/>
        </p:blipFill>
        <p:spPr bwMode="auto">
          <a:xfrm rot="5400000">
            <a:off x="2328703" y="3590810"/>
            <a:ext cx="3560430" cy="25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15559">
            <a:off x="5093049" y="5579049"/>
            <a:ext cx="1297992" cy="117763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7032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XOw36lIyQU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37" r="4469"/>
          <a:stretch/>
        </p:blipFill>
        <p:spPr bwMode="auto">
          <a:xfrm>
            <a:off x="6840493" y="2404456"/>
            <a:ext cx="2162630" cy="19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Участь в зоні АТО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64" y="985720"/>
            <a:ext cx="44284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НАШОМУ УЧИЛИЩІ Є І УЧНІ, І ПРАЦІВНИКИ, ЧИЇ РІДНІ І БЛИЗЬКІ ЗНАХОДЯТЬСЯ В ЗОНІ АТО.  </a:t>
            </a:r>
          </a:p>
          <a:p>
            <a:pPr algn="just"/>
            <a:endPara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ЧОЛОВІК НАШОГО БУХГАЛТЕРА БАБІЧ Н.В. БАБІЧ ОЛЕКСАНДР ВОЛОДИМИРОВИЧ ЗНАХОДИТЬСЯ В ЗОНІ АТО  В СКЛАДІ БЕРДИЧІВСЬКОЇ АРТИЛЕРІЙСЬКОЇ БРИГАДИ.</a:t>
            </a:r>
          </a:p>
          <a:p>
            <a:pPr algn="just"/>
            <a:endPara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 НАШОГО МЕТОДИСТА БЛАЖКО Г.Є. ОЛЕКСАНДР БУВ ПРИЗВАНИЙ В НАЦІОНАЛЬНУ ГВАРДІЮ В КВІТНІ 2014 РОКУ. ЗАРАЗ ЗНАХОДИТЬСЯ В РАЙОНІ ДОНЕЦЬКА</a:t>
            </a: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endParaRPr lang="uk-UA" sz="1400" b="1" cap="all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7985" y="165874"/>
            <a:ext cx="949394" cy="8613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217" y="4434013"/>
            <a:ext cx="824607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 МОЛИМОСЯ ЗА НИХ І БАЖАЄМО СКОРІШЕ ПОВЕРНУТИСЯ ЖИВИМИ.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060" y="4858752"/>
            <a:ext cx="3664920" cy="1815882"/>
          </a:xfrm>
          <a:prstGeom prst="rect">
            <a:avLst/>
          </a:prstGeom>
          <a:noFill/>
          <a:ln cmpd="thickThin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Племінник викладача </a:t>
            </a:r>
            <a:r>
              <a:rPr lang="uk-UA" sz="1600" b="1" dirty="0" err="1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Усенко</a:t>
            </a:r>
            <a:r>
              <a:rPr lang="uk-UA" sz="16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Н.М. </a:t>
            </a:r>
            <a:r>
              <a:rPr lang="uk-UA" sz="1600" b="1" dirty="0" err="1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Соломко</a:t>
            </a:r>
            <a:r>
              <a:rPr lang="uk-UA" sz="16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Євген загинув в січні 2015 року в битві за Донецький аеропорт. Йому було 25 років. В Національну гвардію був призваний в жовтні 2014 року.</a:t>
            </a:r>
          </a:p>
          <a:p>
            <a:r>
              <a:rPr lang="uk-UA" sz="16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ВІЧНА ЙОМУ ПАМ’ЯТЬ.</a:t>
            </a:r>
            <a:endParaRPr lang="ru-RU" sz="1600" b="1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6" name="Picture 4" descr="http://cs619122.vk.me/v619122442/1102f/KeDccfROE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705" y="4875033"/>
            <a:ext cx="3664920" cy="16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 descr="F:\E71T6xxgaV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611" y="985720"/>
            <a:ext cx="2128105" cy="28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659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Участь в зоні АТО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555" y="1596540"/>
            <a:ext cx="4733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УЧЕНЬ БОНДАРЧУК ЯРОСЛАВ з перших днів знаходився на Майдані. ЗАРАЗ в Черкасах проходить підготовку в добровольчому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батальйоні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</p:txBody>
      </p:sp>
      <p:pic>
        <p:nvPicPr>
          <p:cNvPr id="8194" name="Picture 2" descr="F:\DCIM\100CANON\IMG_5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9912" y="1611319"/>
            <a:ext cx="5006002" cy="37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0613" y="4956050"/>
            <a:ext cx="1697042" cy="15396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5248" y="3734410"/>
            <a:ext cx="509145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just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Повертайся 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живим!</a:t>
            </a:r>
            <a:endParaRPr lang="uk-UA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493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Єдина родина – від Заходу до Сходу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600" y="914674"/>
            <a:ext cx="36276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НАВЧАЛЬНОМУ ЗАКЛАДІ НАВЧАЄТЬСЯ 7 УЧНІВ, ЯКІ ПРИБУЛИ З ЗОНИ АТО. ПІД ПИЛЬНОЮ УВАГОЮ І ТУРБОТОЮ ПЕРЕБУВАЮТЬ ЦІ ДІТИ, БЕРУТЬ АКТИВНУ УЧАСТЬ В ГРОМАДСЬКОМУ ЖИТТІ УЧИЛИЩА. ЦІ УЧНІ ПОСТІЙНО ОТРИМУЮТЬ МАТЕРІАЛЬНУ ДОПОМОГУ,  НА ДЕНЬ СВЯТОГО МИКОЛАЯ ОТРИМАЛИ НОВОРІЧНІ ПОДАРУНКИ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928" y="4521572"/>
            <a:ext cx="1697042" cy="1539685"/>
          </a:xfrm>
          <a:prstGeom prst="rect">
            <a:avLst/>
          </a:prstGeom>
        </p:spPr>
      </p:pic>
      <p:pic>
        <p:nvPicPr>
          <p:cNvPr id="10241" name="Picture 1" descr="G:\фото проект\Алло, 14 -15\_19_20141129_14721499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39" r="23429"/>
          <a:stretch/>
        </p:blipFill>
        <p:spPr bwMode="auto">
          <a:xfrm>
            <a:off x="5946345" y="945508"/>
            <a:ext cx="2994959" cy="34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DCIM\100CANON\IMG_55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9026" y="3115657"/>
            <a:ext cx="3719763" cy="27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743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F:\фото проект\з любов'ю до України кв.2014 сам\_36_20140426_13222712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12"/>
          <a:stretch/>
        </p:blipFill>
        <p:spPr bwMode="auto">
          <a:xfrm>
            <a:off x="3961180" y="1749245"/>
            <a:ext cx="5015969" cy="47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728890" y="222195"/>
            <a:ext cx="6415110" cy="229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1" i="0" u="none" strike="noStrike" kern="1200" cap="all" normalizeH="0" baseline="0" noProof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“Коли</a:t>
            </a:r>
            <a:r>
              <a:rPr kumimoji="0" lang="uk-UA" sz="28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в людини є народ, тоді вона лише </a:t>
            </a:r>
            <a:r>
              <a:rPr kumimoji="0" lang="uk-UA" sz="2800" b="1" i="0" u="none" strike="noStrike" kern="1200" cap="all" normalizeH="0" baseline="0" noProof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людина”</a:t>
            </a:r>
            <a:r>
              <a:rPr kumimoji="0" lang="uk-UA" sz="28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Л.Костенко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8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8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965" y="1791780"/>
            <a:ext cx="33595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Випускниця групи </a:t>
            </a: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34 </a:t>
            </a:r>
            <a:r>
              <a:rPr lang="uk-U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Сітницька</a:t>
            </a: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Олеся власну пісню присвятила подіям на Майдані</a:t>
            </a:r>
          </a:p>
        </p:txBody>
      </p:sp>
      <p:pic>
        <p:nvPicPr>
          <p:cNvPr id="7" name="Untitled2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 досвіду роботи наших колег інших регіонів країни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Рисунок 8" descr="http://www.boguslav-vpusp.net.ua/images/stories/news/posulku_na_front_new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19" y="2179926"/>
            <a:ext cx="3206805" cy="213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4982" y="43669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Хай Бог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береже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всіх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тих,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хто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бореться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свободу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нашої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держави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за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її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суверенітет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незалежність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862" y="1162980"/>
            <a:ext cx="326486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Посилки на фронт від </a:t>
            </a:r>
            <a:r>
              <a:rPr lang="uk-UA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Богуславсьго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ліцею сфери послуг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705" y="1479778"/>
            <a:ext cx="1719382" cy="260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050" y="3252906"/>
            <a:ext cx="2443280" cy="265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284" y="4657587"/>
            <a:ext cx="1381355" cy="12532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29434" y="5944250"/>
            <a:ext cx="3596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Свято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 День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Гідності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Свободи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08486" y="1347645"/>
            <a:ext cx="2491959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Чернігівське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вище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професійне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училище 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побутового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обслуговування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698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 досвіду роботи наших колег інших регіонів країни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60833" y="4681305"/>
            <a:ext cx="59554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Волонтерська робота 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Вінницького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вищого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професійного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училища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сфери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послуг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Центрами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соціально-психологічної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реабілітації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дітей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молоді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фізичними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обмеженнями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Обрій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та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Промінь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862" y="1291130"/>
            <a:ext cx="326486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Досить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миті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стати </a:t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героєм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але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потрібно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ціле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 </a:t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стати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гідною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людиною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 </a:t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Поль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Брюла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690" y="4686342"/>
            <a:ext cx="1381355" cy="1253271"/>
          </a:xfrm>
          <a:prstGeom prst="rect">
            <a:avLst/>
          </a:prstGeom>
        </p:spPr>
      </p:pic>
      <p:pic>
        <p:nvPicPr>
          <p:cNvPr id="12" name="Рисунок 11" descr="http://vvpusp.ho.ua/foto_volont/kz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6844" y="1129732"/>
            <a:ext cx="4618968" cy="3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0163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«З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Україною </a:t>
            </a:r>
            <a:r>
              <a:rPr lang="uk-UA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серці»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6590" y="4345230"/>
            <a:ext cx="48774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жовтня ми святкували 70 – річницю заснування навчального закладу.  І традиційну виставку квіткових композицій ми присвятили рідній країні. «З Україною в серці»  - під таким девізом учні оформили квіткові композиції та випустили стінгазети. Вся концертна програма була присвячена Україні.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J:\фото проект\70 р\IMG_9314.JPG"/>
          <p:cNvPicPr>
            <a:picLocks noChangeAspect="1" noChangeArrowheads="1"/>
          </p:cNvPicPr>
          <p:nvPr/>
        </p:nvPicPr>
        <p:blipFill>
          <a:blip r:embed="rId2" cstate="print"/>
          <a:srcRect r="29460"/>
          <a:stretch>
            <a:fillRect/>
          </a:stretch>
        </p:blipFill>
        <p:spPr bwMode="auto">
          <a:xfrm>
            <a:off x="0" y="883862"/>
            <a:ext cx="3503065" cy="3308664"/>
          </a:xfrm>
          <a:prstGeom prst="rect">
            <a:avLst/>
          </a:prstGeom>
          <a:noFill/>
        </p:spPr>
      </p:pic>
      <p:pic>
        <p:nvPicPr>
          <p:cNvPr id="3075" name="Picture 3" descr="J:\фото проект\70 р\IMG_9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8475" y="985720"/>
            <a:ext cx="4813216" cy="3206805"/>
          </a:xfrm>
          <a:prstGeom prst="rect">
            <a:avLst/>
          </a:prstGeom>
          <a:noFill/>
        </p:spPr>
      </p:pic>
      <p:pic>
        <p:nvPicPr>
          <p:cNvPr id="3076" name="Picture 4" descr="J:\фото проект\70 р\IMG_9327.JPG"/>
          <p:cNvPicPr>
            <a:picLocks noChangeAspect="1" noChangeArrowheads="1"/>
          </p:cNvPicPr>
          <p:nvPr/>
        </p:nvPicPr>
        <p:blipFill>
          <a:blip r:embed="rId4" cstate="print"/>
          <a:srcRect r="5812"/>
          <a:stretch>
            <a:fillRect/>
          </a:stretch>
        </p:blipFill>
        <p:spPr bwMode="auto">
          <a:xfrm>
            <a:off x="1" y="4345230"/>
            <a:ext cx="3552316" cy="2512770"/>
          </a:xfrm>
          <a:prstGeom prst="rect">
            <a:avLst/>
          </a:prstGeom>
          <a:noFill/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2245" y="3581705"/>
            <a:ext cx="1679755" cy="1524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6260" y="1443835"/>
            <a:ext cx="42665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та 2 листопада у МК "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Мистецький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Арсенал" проходив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Благодійний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фестиваль "УКРОП", основною метою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якого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збір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коштів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потреб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бійців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АТО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якими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опікуються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волонтери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Благодійного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фонду "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ВС.Україна-Світ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".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Одним із таких учасників була наша учениця 34ої групи Олександра 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Поздєєва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яка представила колекцію одягу власного виробництва, створеною під керівництвом улюбленого педагога – майстра виробничого навчання Федорової Л.Г.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J:\фото проект\Укроп\23vnKqMnnx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279" y="833015"/>
            <a:ext cx="4171721" cy="556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участь в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“Укроп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6260" y="2360065"/>
            <a:ext cx="42665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листопаді на річницю Революції гідності в навчальному закладі відбувся виховний захід «Повертайся живим». Цей захід нікого не залишив байдужим. Після закінчення заходу і дорослі, і діти ще довго згадували події минулого року.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Майдан у свідомості учнів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J:\фото проект\Річниця небесної сотні\DSC07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7410" y="985719"/>
            <a:ext cx="4072134" cy="305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J:\фото проект\Річниця небесної сотні\DSC07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410" y="3880252"/>
            <a:ext cx="3970330" cy="297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6260" y="1291130"/>
            <a:ext cx="82460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грудні в училищі відбувся місячник правової освіти.  Цікаві уроки, змагання, конкурси,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брейн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ринг між групами відбулися в межах місячника. На завершення місячника відбувся виховний захід «Любіть Україну». Учні не тільки послухали виконання Гімну України різними мовами, а й самі з задоволенням заспівали Гімн.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Любіть Україну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J:\фото проект\З україною в сердці\Фото\CIMG2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5785"/>
            <a:ext cx="4682954" cy="351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User\Desktop\З україною в сердці\Фото\CIMG26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510" y="3345784"/>
            <a:ext cx="4641490" cy="34811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авантаження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3076" y="2777068"/>
            <a:ext cx="1679755" cy="1524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554" y="1291130"/>
            <a:ext cx="90004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4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грудня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напередодні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Дня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збройних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сил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України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проведені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змагання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між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хлопцями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.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змаганнях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взяли участь  20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хлопців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ДП – 5, 18,19. 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програмі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заходу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естафети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групові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індивідуальні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вправи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Майбутні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воїни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визволителі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перетягували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канат,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стрибали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підтягувалися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піднімали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гирі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змагання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проводяться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училищі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вже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4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рік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Приємно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усвідомлювати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кожним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роком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кількість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учасників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змагань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зростає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 Так,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якщо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минулому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році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змаганнях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взяли участь 12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юнаків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то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цьому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році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20.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Впевнені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вправи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сприяють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формуванню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у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юнаків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міцності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здорового способу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вихованню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справжніх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патріотів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Сильні, сміливі, спритні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J:\фото проект\змагання хлопців\DSC0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459443"/>
            <a:ext cx="3197655" cy="239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J:\фото проект\змагання хлопців\DSC00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3640" y="4344899"/>
            <a:ext cx="3350360" cy="251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J:\фото проект\змагання хлопців\DSC05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9540" y="4338367"/>
            <a:ext cx="3359510" cy="251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17"/>
          <p:cNvSpPr>
            <a:spLocks noGrp="1"/>
          </p:cNvSpPr>
          <p:nvPr>
            <p:ph type="title"/>
          </p:nvPr>
        </p:nvSpPr>
        <p:spPr>
          <a:xfrm>
            <a:off x="448965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Сильні, сміливі, спритні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268" name="Picture 4" descr="G:\фото проект\УСИД 5.12.13\УСИД 5.12.13 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2" t="4841" r="4468" b="15419"/>
          <a:stretch/>
        </p:blipFill>
        <p:spPr bwMode="auto">
          <a:xfrm>
            <a:off x="2281425" y="1596540"/>
            <a:ext cx="5936859" cy="41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фото проект\УСИД 5.12.13\УСИД 5.12.13 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9" r="12559"/>
          <a:stretch/>
        </p:blipFill>
        <p:spPr bwMode="auto">
          <a:xfrm>
            <a:off x="296260" y="931259"/>
            <a:ext cx="2959101" cy="320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фото проект\УСИД ФОТО\УЧИЛИЩЕ_30.10.13\УЧИЛИЩЕ 30.10.13 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230" y="4063659"/>
            <a:ext cx="3409934" cy="25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3278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17"/>
          <p:cNvSpPr>
            <a:spLocks noGrp="1"/>
          </p:cNvSpPr>
          <p:nvPr>
            <p:ph type="title"/>
          </p:nvPr>
        </p:nvSpPr>
        <p:spPr>
          <a:xfrm>
            <a:off x="601670" y="374900"/>
            <a:ext cx="8229600" cy="18324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Учітесь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читайте, і чужому научайтесь, й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свого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не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цурайтесь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Тарас Шевченко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314" name="Picture 2" descr="G:\фото проект\IMG_5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245" y="2769073"/>
            <a:ext cx="4327720" cy="32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фото проект\IMG_5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3834" y="2834520"/>
            <a:ext cx="4327722" cy="31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1023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1356045" y="222195"/>
            <a:ext cx="7787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ОЧІКУВАНІ РЕЗУЛЬТАТИ: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9" name="Схема 48"/>
          <p:cNvGraphicFramePr/>
          <p:nvPr/>
        </p:nvGraphicFramePr>
        <p:xfrm>
          <a:off x="143555" y="1291130"/>
          <a:ext cx="8695034" cy="5566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АКТУАЛЬНІСТЬ</a:t>
            </a:r>
            <a:r>
              <a:rPr lang="en-GB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19" name="Схема 118"/>
          <p:cNvGraphicFramePr/>
          <p:nvPr/>
        </p:nvGraphicFramePr>
        <p:xfrm>
          <a:off x="296260" y="1291130"/>
          <a:ext cx="8847740" cy="5566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Квитка_Цисык_-_Черемшина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7643834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4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1356045" y="0"/>
            <a:ext cx="7787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Плани на майбутнє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8031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ІІ семестрі ця робота буде продовжена. Крім того, заплановані виховні заходи - «Україна – вишиванка», «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Пам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‘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яті Героїв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»,  до Дня Соборності України.  В рамках цих заходів заплановано провести конкурс української пісні під девізом «Співуча моя Батьківщина».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травні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2015 року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училищі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запланований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місячник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патріотичного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присвячений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70 –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річниці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Перемоги у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Великій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Вітчизняній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війні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В рамках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цієї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події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училищі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відбудеться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ряд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заходів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побувають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екскурсіях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бойових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місцях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нададуть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шефську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допомогу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дітям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війни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відвідають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Музей при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Київському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регіональному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вищому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професійному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училищі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будівництва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познайомляться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новою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експозицією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Меморіальному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комплексі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Національний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музей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історії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Великої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Вітчизняної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війни1941 – 1945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».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візьмуть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участь у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патріотичної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пісні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керівники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куратори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майстри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виробничого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навчання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проведуть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заходи,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покажуть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презентації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 І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звичайно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відбудеться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міський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захід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«Свято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сльозами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очах» для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ветеранів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системи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ПТО.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dirty="0"/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182820" y="5261460"/>
            <a:ext cx="3961179" cy="1596540"/>
            <a:chOff x="1298" y="1392"/>
            <a:chExt cx="4257" cy="2449"/>
          </a:xfrm>
        </p:grpSpPr>
        <p:sp>
          <p:nvSpPr>
            <p:cNvPr id="7" name="Freeform 4"/>
            <p:cNvSpPr>
              <a:spLocks/>
            </p:cNvSpPr>
            <p:nvPr/>
          </p:nvSpPr>
          <p:spPr bwMode="gray">
            <a:xfrm>
              <a:off x="5129" y="1392"/>
              <a:ext cx="421" cy="6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563F">
                    <a:gamma/>
                    <a:shade val="46275"/>
                    <a:invGamma/>
                  </a:srgbClr>
                </a:gs>
                <a:gs pos="50000">
                  <a:srgbClr val="00563F"/>
                </a:gs>
                <a:gs pos="100000">
                  <a:srgbClr val="00563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gray">
            <a:xfrm>
              <a:off x="3113" y="1392"/>
              <a:ext cx="2442" cy="403"/>
            </a:xfrm>
            <a:custGeom>
              <a:avLst/>
              <a:gdLst/>
              <a:ahLst/>
              <a:cxnLst>
                <a:cxn ang="0">
                  <a:pos x="1478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786" y="0"/>
                </a:cxn>
                <a:cxn ang="0">
                  <a:pos x="1478" y="284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gray">
            <a:xfrm>
              <a:off x="4706" y="2017"/>
              <a:ext cx="420" cy="626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4B1092">
                    <a:gamma/>
                    <a:shade val="46275"/>
                    <a:invGamma/>
                  </a:srgbClr>
                </a:gs>
                <a:gs pos="50000">
                  <a:srgbClr val="4B1092"/>
                </a:gs>
                <a:gs pos="100000">
                  <a:srgbClr val="4B1092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gray">
            <a:xfrm>
              <a:off x="2505" y="2017"/>
              <a:ext cx="2626" cy="402"/>
            </a:xfrm>
            <a:custGeom>
              <a:avLst/>
              <a:gdLst/>
              <a:ahLst/>
              <a:cxnLst>
                <a:cxn ang="0">
                  <a:pos x="161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920" y="0"/>
                </a:cxn>
                <a:cxn ang="0">
                  <a:pos x="1612" y="284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gray">
            <a:xfrm>
              <a:off x="4281" y="2636"/>
              <a:ext cx="419" cy="629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90330A">
                    <a:gamma/>
                    <a:shade val="46275"/>
                    <a:invGamma/>
                  </a:srgbClr>
                </a:gs>
                <a:gs pos="50000">
                  <a:srgbClr val="90330A"/>
                </a:gs>
                <a:gs pos="100000">
                  <a:srgbClr val="90330A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gray">
            <a:xfrm>
              <a:off x="3859" y="3211"/>
              <a:ext cx="422" cy="630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906B0E">
                    <a:gamma/>
                    <a:shade val="46275"/>
                    <a:invGamma/>
                  </a:srgbClr>
                </a:gs>
                <a:gs pos="50000">
                  <a:srgbClr val="906B0E"/>
                </a:gs>
                <a:gs pos="100000">
                  <a:srgbClr val="906B0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gray">
            <a:xfrm>
              <a:off x="1299" y="3216"/>
              <a:ext cx="2982" cy="402"/>
            </a:xfrm>
            <a:custGeom>
              <a:avLst/>
              <a:gdLst/>
              <a:ahLst/>
              <a:cxnLst>
                <a:cxn ang="0">
                  <a:pos x="187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2180" y="0"/>
                </a:cxn>
                <a:cxn ang="0">
                  <a:pos x="1872" y="284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gray">
            <a:xfrm rot="275123">
              <a:off x="1632" y="1440"/>
              <a:ext cx="1343" cy="2026"/>
            </a:xfrm>
            <a:custGeom>
              <a:avLst/>
              <a:gdLst/>
              <a:ahLst/>
              <a:cxnLst>
                <a:cxn ang="0">
                  <a:pos x="12" y="2464"/>
                </a:cxn>
                <a:cxn ang="0">
                  <a:pos x="56" y="2120"/>
                </a:cxn>
                <a:cxn ang="0">
                  <a:pos x="124" y="1808"/>
                </a:cxn>
                <a:cxn ang="0">
                  <a:pos x="212" y="1524"/>
                </a:cxn>
                <a:cxn ang="0">
                  <a:pos x="316" y="1270"/>
                </a:cxn>
                <a:cxn ang="0">
                  <a:pos x="430" y="1044"/>
                </a:cxn>
                <a:cxn ang="0">
                  <a:pos x="550" y="846"/>
                </a:cxn>
                <a:cxn ang="0">
                  <a:pos x="672" y="674"/>
                </a:cxn>
                <a:cxn ang="0">
                  <a:pos x="792" y="528"/>
                </a:cxn>
                <a:cxn ang="0">
                  <a:pos x="906" y="408"/>
                </a:cxn>
                <a:cxn ang="0">
                  <a:pos x="1010" y="310"/>
                </a:cxn>
                <a:cxn ang="0">
                  <a:pos x="1096" y="236"/>
                </a:cxn>
                <a:cxn ang="0">
                  <a:pos x="1164" y="184"/>
                </a:cxn>
                <a:cxn ang="0">
                  <a:pos x="1208" y="154"/>
                </a:cxn>
                <a:cxn ang="0">
                  <a:pos x="1224" y="144"/>
                </a:cxn>
                <a:cxn ang="0">
                  <a:pos x="1728" y="56"/>
                </a:cxn>
                <a:cxn ang="0">
                  <a:pos x="1568" y="328"/>
                </a:cxn>
                <a:cxn ang="0">
                  <a:pos x="1554" y="332"/>
                </a:cxn>
                <a:cxn ang="0">
                  <a:pos x="1514" y="346"/>
                </a:cxn>
                <a:cxn ang="0">
                  <a:pos x="1452" y="370"/>
                </a:cxn>
                <a:cxn ang="0">
                  <a:pos x="1370" y="410"/>
                </a:cxn>
                <a:cxn ang="0">
                  <a:pos x="1270" y="466"/>
                </a:cxn>
                <a:cxn ang="0">
                  <a:pos x="1158" y="540"/>
                </a:cxn>
                <a:cxn ang="0">
                  <a:pos x="1034" y="636"/>
                </a:cxn>
                <a:cxn ang="0">
                  <a:pos x="904" y="756"/>
                </a:cxn>
                <a:cxn ang="0">
                  <a:pos x="770" y="900"/>
                </a:cxn>
                <a:cxn ang="0">
                  <a:pos x="632" y="1076"/>
                </a:cxn>
                <a:cxn ang="0">
                  <a:pos x="498" y="1280"/>
                </a:cxn>
                <a:cxn ang="0">
                  <a:pos x="370" y="1518"/>
                </a:cxn>
                <a:cxn ang="0">
                  <a:pos x="248" y="1792"/>
                </a:cxn>
                <a:cxn ang="0">
                  <a:pos x="138" y="2104"/>
                </a:cxn>
                <a:cxn ang="0">
                  <a:pos x="42" y="2456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gray">
            <a:xfrm>
              <a:off x="3117" y="1795"/>
              <a:ext cx="2022" cy="226"/>
            </a:xfrm>
            <a:prstGeom prst="rect">
              <a:avLst/>
            </a:prstGeom>
            <a:gradFill rotWithShape="1">
              <a:gsLst>
                <a:gs pos="0">
                  <a:srgbClr val="00906A">
                    <a:gamma/>
                    <a:shade val="72549"/>
                    <a:invGamma/>
                  </a:srgbClr>
                </a:gs>
                <a:gs pos="50000">
                  <a:srgbClr val="00906A"/>
                </a:gs>
                <a:gs pos="100000">
                  <a:srgbClr val="00906A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gray">
            <a:xfrm>
              <a:off x="2506" y="2419"/>
              <a:ext cx="2204" cy="222"/>
            </a:xfrm>
            <a:prstGeom prst="rect">
              <a:avLst/>
            </a:prstGeom>
            <a:gradFill rotWithShape="1">
              <a:gsLst>
                <a:gs pos="0">
                  <a:srgbClr val="8041FF">
                    <a:gamma/>
                    <a:shade val="72549"/>
                    <a:invGamma/>
                  </a:srgbClr>
                </a:gs>
                <a:gs pos="50000">
                  <a:srgbClr val="8041FF"/>
                </a:gs>
                <a:gs pos="100000">
                  <a:srgbClr val="8041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gray">
            <a:xfrm>
              <a:off x="1903" y="2636"/>
              <a:ext cx="2802" cy="406"/>
            </a:xfrm>
            <a:custGeom>
              <a:avLst/>
              <a:gdLst/>
              <a:ahLst/>
              <a:cxnLst>
                <a:cxn ang="0">
                  <a:pos x="1742" y="286"/>
                </a:cxn>
                <a:cxn ang="0">
                  <a:pos x="0" y="286"/>
                </a:cxn>
                <a:cxn ang="0">
                  <a:pos x="446" y="0"/>
                </a:cxn>
                <a:cxn ang="0">
                  <a:pos x="2048" y="0"/>
                </a:cxn>
                <a:cxn ang="0">
                  <a:pos x="1742" y="286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gray">
            <a:xfrm>
              <a:off x="1905" y="3041"/>
              <a:ext cx="2385" cy="222"/>
            </a:xfrm>
            <a:prstGeom prst="rect">
              <a:avLst/>
            </a:prstGeom>
            <a:gradFill rotWithShape="1">
              <a:gsLst>
                <a:gs pos="0">
                  <a:srgbClr val="DC7150">
                    <a:gamma/>
                    <a:shade val="72549"/>
                    <a:invGamma/>
                  </a:srgbClr>
                </a:gs>
                <a:gs pos="50000">
                  <a:srgbClr val="DC7150"/>
                </a:gs>
                <a:gs pos="100000">
                  <a:srgbClr val="DC715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gray">
            <a:xfrm>
              <a:off x="1298" y="3619"/>
              <a:ext cx="2567" cy="221"/>
            </a:xfrm>
            <a:prstGeom prst="rect">
              <a:avLst/>
            </a:prstGeom>
            <a:gradFill rotWithShape="1">
              <a:gsLst>
                <a:gs pos="0">
                  <a:srgbClr val="D0A11C">
                    <a:gamma/>
                    <a:shade val="72549"/>
                    <a:invGamma/>
                  </a:srgbClr>
                </a:gs>
                <a:gs pos="50000">
                  <a:srgbClr val="D0A11C"/>
                </a:gs>
                <a:gs pos="100000">
                  <a:srgbClr val="D0A11C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torange.ru/photo/33/13/%D0%A4%D0%BB%D0%B0%D0%B3-%D0%A3%D0%BA%D1%80%D0%B0%D0%B8%D0%BD%D1%8B-1411026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827" y="-82331"/>
            <a:ext cx="9212827" cy="694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60" y="2054655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ДЯКУЮ ЗА УВАГУ!</a:t>
            </a:r>
            <a:endParaRPr lang="uk-UA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8965" y="1083940"/>
            <a:ext cx="80933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формування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учнівської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патріотизму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ідентичності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гідності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" name="Рисунок 5" descr="A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4407" y="3115265"/>
            <a:ext cx="5202480" cy="346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ЗАВДАННЯ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18" name="Схема 17"/>
          <p:cNvGraphicFramePr/>
          <p:nvPr/>
        </p:nvGraphicFramePr>
        <p:xfrm>
          <a:off x="601671" y="1396999"/>
          <a:ext cx="8093364" cy="462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0"/>
          <p:cNvSpPr>
            <a:spLocks/>
          </p:cNvSpPr>
          <p:nvPr/>
        </p:nvSpPr>
        <p:spPr bwMode="gray">
          <a:xfrm rot="3961930">
            <a:off x="3986096" y="4742462"/>
            <a:ext cx="2743200" cy="1447800"/>
          </a:xfrm>
          <a:custGeom>
            <a:avLst/>
            <a:gdLst/>
            <a:ahLst/>
            <a:cxnLst>
              <a:cxn ang="0">
                <a:pos x="716" y="96"/>
              </a:cxn>
              <a:cxn ang="0">
                <a:pos x="859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5" y="3"/>
              </a:cxn>
              <a:cxn ang="0">
                <a:pos x="1448" y="17"/>
              </a:cxn>
              <a:cxn ang="0">
                <a:pos x="1582" y="42"/>
              </a:cxn>
              <a:cxn ang="0">
                <a:pos x="1706" y="70"/>
              </a:cxn>
              <a:cxn ang="0">
                <a:pos x="1814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1" y="249"/>
              </a:cxn>
              <a:cxn ang="0">
                <a:pos x="2008" y="327"/>
              </a:cxn>
              <a:cxn ang="0">
                <a:pos x="1988" y="427"/>
              </a:cxn>
              <a:cxn ang="0">
                <a:pos x="1957" y="542"/>
              </a:cxn>
              <a:cxn ang="0">
                <a:pos x="1918" y="672"/>
              </a:cxn>
              <a:cxn ang="0">
                <a:pos x="1865" y="807"/>
              </a:cxn>
              <a:cxn ang="0">
                <a:pos x="1801" y="944"/>
              </a:cxn>
              <a:cxn ang="0">
                <a:pos x="1721" y="1076"/>
              </a:cxn>
              <a:cxn ang="0">
                <a:pos x="1626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4" y="1469"/>
              </a:cxn>
              <a:cxn ang="0">
                <a:pos x="1098" y="1511"/>
              </a:cxn>
              <a:cxn ang="0">
                <a:pos x="949" y="1532"/>
              </a:cxn>
              <a:cxn ang="0">
                <a:pos x="801" y="1536"/>
              </a:cxn>
              <a:cxn ang="0">
                <a:pos x="653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69" y="1419"/>
              </a:cxn>
              <a:cxn ang="0">
                <a:pos x="90" y="1390"/>
              </a:cxn>
              <a:cxn ang="0">
                <a:pos x="33" y="1368"/>
              </a:cxn>
              <a:cxn ang="0">
                <a:pos x="4" y="1357"/>
              </a:cxn>
              <a:cxn ang="0">
                <a:pos x="0" y="1349"/>
              </a:cxn>
              <a:cxn ang="0">
                <a:pos x="4" y="1316"/>
              </a:cxn>
              <a:cxn ang="0">
                <a:pos x="14" y="1250"/>
              </a:cxn>
              <a:cxn ang="0">
                <a:pos x="32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8" y="798"/>
              </a:cxn>
              <a:cxn ang="0">
                <a:pos x="197" y="661"/>
              </a:cxn>
              <a:cxn ang="0">
                <a:pos x="268" y="525"/>
              </a:cxn>
              <a:cxn ang="0">
                <a:pos x="356" y="395"/>
              </a:cxn>
              <a:cxn ang="0">
                <a:pos x="459" y="277"/>
              </a:cxn>
              <a:cxn ang="0">
                <a:pos x="580" y="175"/>
              </a:cxn>
            </a:cxnLst>
            <a:rect l="0" t="0" r="r" b="b"/>
            <a:pathLst>
              <a:path w="2032" h="1536">
                <a:moveTo>
                  <a:pt x="647" y="131"/>
                </a:moveTo>
                <a:lnTo>
                  <a:pt x="716" y="96"/>
                </a:lnTo>
                <a:lnTo>
                  <a:pt x="787" y="67"/>
                </a:lnTo>
                <a:lnTo>
                  <a:pt x="859" y="43"/>
                </a:lnTo>
                <a:lnTo>
                  <a:pt x="933" y="25"/>
                </a:lnTo>
                <a:lnTo>
                  <a:pt x="1008" y="11"/>
                </a:lnTo>
                <a:lnTo>
                  <a:pt x="1082" y="4"/>
                </a:lnTo>
                <a:lnTo>
                  <a:pt x="1157" y="0"/>
                </a:lnTo>
                <a:lnTo>
                  <a:pt x="1231" y="0"/>
                </a:lnTo>
                <a:lnTo>
                  <a:pt x="1305" y="3"/>
                </a:lnTo>
                <a:lnTo>
                  <a:pt x="1377" y="8"/>
                </a:lnTo>
                <a:lnTo>
                  <a:pt x="1448" y="17"/>
                </a:lnTo>
                <a:lnTo>
                  <a:pt x="1517" y="29"/>
                </a:lnTo>
                <a:lnTo>
                  <a:pt x="1582" y="42"/>
                </a:lnTo>
                <a:lnTo>
                  <a:pt x="1647" y="55"/>
                </a:lnTo>
                <a:lnTo>
                  <a:pt x="1706" y="70"/>
                </a:lnTo>
                <a:lnTo>
                  <a:pt x="1762" y="86"/>
                </a:lnTo>
                <a:lnTo>
                  <a:pt x="1814" y="102"/>
                </a:lnTo>
                <a:lnTo>
                  <a:pt x="1861" y="116"/>
                </a:lnTo>
                <a:lnTo>
                  <a:pt x="1905" y="131"/>
                </a:lnTo>
                <a:lnTo>
                  <a:pt x="1941" y="146"/>
                </a:lnTo>
                <a:lnTo>
                  <a:pt x="1972" y="157"/>
                </a:lnTo>
                <a:lnTo>
                  <a:pt x="1998" y="167"/>
                </a:lnTo>
                <a:lnTo>
                  <a:pt x="2016" y="175"/>
                </a:lnTo>
                <a:lnTo>
                  <a:pt x="2027" y="179"/>
                </a:lnTo>
                <a:lnTo>
                  <a:pt x="2032" y="182"/>
                </a:lnTo>
                <a:lnTo>
                  <a:pt x="2030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1" y="249"/>
                </a:lnTo>
                <a:lnTo>
                  <a:pt x="2017" y="286"/>
                </a:lnTo>
                <a:lnTo>
                  <a:pt x="2008" y="327"/>
                </a:lnTo>
                <a:lnTo>
                  <a:pt x="2000" y="375"/>
                </a:lnTo>
                <a:lnTo>
                  <a:pt x="1988" y="427"/>
                </a:lnTo>
                <a:lnTo>
                  <a:pt x="1975" y="483"/>
                </a:lnTo>
                <a:lnTo>
                  <a:pt x="1957" y="542"/>
                </a:lnTo>
                <a:lnTo>
                  <a:pt x="1940" y="607"/>
                </a:lnTo>
                <a:lnTo>
                  <a:pt x="1918" y="672"/>
                </a:lnTo>
                <a:lnTo>
                  <a:pt x="1893" y="738"/>
                </a:lnTo>
                <a:lnTo>
                  <a:pt x="1865" y="807"/>
                </a:lnTo>
                <a:lnTo>
                  <a:pt x="1835" y="875"/>
                </a:lnTo>
                <a:lnTo>
                  <a:pt x="1801" y="944"/>
                </a:lnTo>
                <a:lnTo>
                  <a:pt x="1763" y="1011"/>
                </a:lnTo>
                <a:lnTo>
                  <a:pt x="1721" y="1076"/>
                </a:lnTo>
                <a:lnTo>
                  <a:pt x="1676" y="1141"/>
                </a:lnTo>
                <a:lnTo>
                  <a:pt x="1626" y="1202"/>
                </a:lnTo>
                <a:lnTo>
                  <a:pt x="1572" y="1259"/>
                </a:lnTo>
                <a:lnTo>
                  <a:pt x="1514" y="1313"/>
                </a:lnTo>
                <a:lnTo>
                  <a:pt x="1451" y="1361"/>
                </a:lnTo>
                <a:lnTo>
                  <a:pt x="1383" y="1405"/>
                </a:lnTo>
                <a:lnTo>
                  <a:pt x="1314" y="1440"/>
                </a:lnTo>
                <a:lnTo>
                  <a:pt x="1244" y="1469"/>
                </a:lnTo>
                <a:lnTo>
                  <a:pt x="1173" y="1494"/>
                </a:lnTo>
                <a:lnTo>
                  <a:pt x="1098" y="1511"/>
                </a:lnTo>
                <a:lnTo>
                  <a:pt x="1024" y="1524"/>
                </a:lnTo>
                <a:lnTo>
                  <a:pt x="949" y="1532"/>
                </a:lnTo>
                <a:lnTo>
                  <a:pt x="875" y="1536"/>
                </a:lnTo>
                <a:lnTo>
                  <a:pt x="801" y="1536"/>
                </a:lnTo>
                <a:lnTo>
                  <a:pt x="726" y="1533"/>
                </a:lnTo>
                <a:lnTo>
                  <a:pt x="653" y="1527"/>
                </a:lnTo>
                <a:lnTo>
                  <a:pt x="583" y="1519"/>
                </a:lnTo>
                <a:lnTo>
                  <a:pt x="515" y="1507"/>
                </a:lnTo>
                <a:lnTo>
                  <a:pt x="449" y="1495"/>
                </a:lnTo>
                <a:lnTo>
                  <a:pt x="385" y="1481"/>
                </a:lnTo>
                <a:lnTo>
                  <a:pt x="325" y="1466"/>
                </a:lnTo>
                <a:lnTo>
                  <a:pt x="270" y="1450"/>
                </a:lnTo>
                <a:lnTo>
                  <a:pt x="217" y="1434"/>
                </a:lnTo>
                <a:lnTo>
                  <a:pt x="169" y="1419"/>
                </a:lnTo>
                <a:lnTo>
                  <a:pt x="127" y="1405"/>
                </a:lnTo>
                <a:lnTo>
                  <a:pt x="90" y="1390"/>
                </a:lnTo>
                <a:lnTo>
                  <a:pt x="58" y="1379"/>
                </a:lnTo>
                <a:lnTo>
                  <a:pt x="33" y="1368"/>
                </a:lnTo>
                <a:lnTo>
                  <a:pt x="16" y="1361"/>
                </a:lnTo>
                <a:lnTo>
                  <a:pt x="4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4" y="1316"/>
                </a:lnTo>
                <a:lnTo>
                  <a:pt x="9" y="1287"/>
                </a:lnTo>
                <a:lnTo>
                  <a:pt x="14" y="1250"/>
                </a:lnTo>
                <a:lnTo>
                  <a:pt x="22" y="1209"/>
                </a:lnTo>
                <a:lnTo>
                  <a:pt x="32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8" y="798"/>
                </a:lnTo>
                <a:lnTo>
                  <a:pt x="166" y="729"/>
                </a:lnTo>
                <a:lnTo>
                  <a:pt x="197" y="661"/>
                </a:lnTo>
                <a:lnTo>
                  <a:pt x="230" y="592"/>
                </a:lnTo>
                <a:lnTo>
                  <a:pt x="268" y="525"/>
                </a:lnTo>
                <a:lnTo>
                  <a:pt x="311" y="459"/>
                </a:lnTo>
                <a:lnTo>
                  <a:pt x="356" y="395"/>
                </a:lnTo>
                <a:lnTo>
                  <a:pt x="405" y="334"/>
                </a:lnTo>
                <a:lnTo>
                  <a:pt x="459" y="277"/>
                </a:lnTo>
                <a:lnTo>
                  <a:pt x="518" y="223"/>
                </a:lnTo>
                <a:lnTo>
                  <a:pt x="580" y="175"/>
                </a:lnTo>
                <a:lnTo>
                  <a:pt x="647" y="131"/>
                </a:lnTo>
              </a:path>
            </a:pathLst>
          </a:custGeom>
          <a:gradFill rotWithShape="1">
            <a:gsLst>
              <a:gs pos="0">
                <a:srgbClr val="FFCC00">
                  <a:gamma/>
                  <a:tint val="33333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Учасники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проекту:  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1728666" y="1324467"/>
            <a:ext cx="5456238" cy="5476875"/>
            <a:chOff x="1052" y="816"/>
            <a:chExt cx="3437" cy="3450"/>
          </a:xfrm>
        </p:grpSpPr>
        <p:sp>
          <p:nvSpPr>
            <p:cNvPr id="27" name="Freeform 5"/>
            <p:cNvSpPr>
              <a:spLocks/>
            </p:cNvSpPr>
            <p:nvPr/>
          </p:nvSpPr>
          <p:spPr bwMode="gray">
            <a:xfrm>
              <a:off x="2352" y="816"/>
              <a:ext cx="1008" cy="1673"/>
            </a:xfrm>
            <a:custGeom>
              <a:avLst/>
              <a:gdLst/>
              <a:ahLst/>
              <a:cxnLst>
                <a:cxn ang="0">
                  <a:pos x="1467" y="1246"/>
                </a:cxn>
                <a:cxn ang="0">
                  <a:pos x="1444" y="1390"/>
                </a:cxn>
                <a:cxn ang="0">
                  <a:pos x="1400" y="1529"/>
                </a:cxn>
                <a:cxn ang="0">
                  <a:pos x="1339" y="1662"/>
                </a:cxn>
                <a:cxn ang="0">
                  <a:pos x="1267" y="1784"/>
                </a:cxn>
                <a:cxn ang="0">
                  <a:pos x="1187" y="1898"/>
                </a:cxn>
                <a:cxn ang="0">
                  <a:pos x="1102" y="2002"/>
                </a:cxn>
                <a:cxn ang="0">
                  <a:pos x="1019" y="2094"/>
                </a:cxn>
                <a:cxn ang="0">
                  <a:pos x="939" y="2174"/>
                </a:cxn>
                <a:cxn ang="0">
                  <a:pos x="866" y="2239"/>
                </a:cxn>
                <a:cxn ang="0">
                  <a:pos x="806" y="2290"/>
                </a:cxn>
                <a:cxn ang="0">
                  <a:pos x="763" y="2325"/>
                </a:cxn>
                <a:cxn ang="0">
                  <a:pos x="739" y="2343"/>
                </a:cxn>
                <a:cxn ang="0">
                  <a:pos x="732" y="2343"/>
                </a:cxn>
                <a:cxn ang="0">
                  <a:pos x="709" y="2325"/>
                </a:cxn>
                <a:cxn ang="0">
                  <a:pos x="665" y="2290"/>
                </a:cxn>
                <a:cxn ang="0">
                  <a:pos x="604" y="2239"/>
                </a:cxn>
                <a:cxn ang="0">
                  <a:pos x="532" y="2174"/>
                </a:cxn>
                <a:cxn ang="0">
                  <a:pos x="452" y="2094"/>
                </a:cxn>
                <a:cxn ang="0">
                  <a:pos x="367" y="2002"/>
                </a:cxn>
                <a:cxn ang="0">
                  <a:pos x="284" y="1898"/>
                </a:cxn>
                <a:cxn ang="0">
                  <a:pos x="204" y="1784"/>
                </a:cxn>
                <a:cxn ang="0">
                  <a:pos x="131" y="1662"/>
                </a:cxn>
                <a:cxn ang="0">
                  <a:pos x="71" y="1529"/>
                </a:cxn>
                <a:cxn ang="0">
                  <a:pos x="27" y="1390"/>
                </a:cxn>
                <a:cxn ang="0">
                  <a:pos x="4" y="1246"/>
                </a:cxn>
                <a:cxn ang="0">
                  <a:pos x="4" y="1098"/>
                </a:cxn>
                <a:cxn ang="0">
                  <a:pos x="27" y="954"/>
                </a:cxn>
                <a:cxn ang="0">
                  <a:pos x="71" y="815"/>
                </a:cxn>
                <a:cxn ang="0">
                  <a:pos x="131" y="684"/>
                </a:cxn>
                <a:cxn ang="0">
                  <a:pos x="204" y="560"/>
                </a:cxn>
                <a:cxn ang="0">
                  <a:pos x="284" y="446"/>
                </a:cxn>
                <a:cxn ang="0">
                  <a:pos x="367" y="343"/>
                </a:cxn>
                <a:cxn ang="0">
                  <a:pos x="452" y="251"/>
                </a:cxn>
                <a:cxn ang="0">
                  <a:pos x="532" y="170"/>
                </a:cxn>
                <a:cxn ang="0">
                  <a:pos x="604" y="105"/>
                </a:cxn>
                <a:cxn ang="0">
                  <a:pos x="665" y="55"/>
                </a:cxn>
                <a:cxn ang="0">
                  <a:pos x="709" y="19"/>
                </a:cxn>
                <a:cxn ang="0">
                  <a:pos x="732" y="1"/>
                </a:cxn>
                <a:cxn ang="0">
                  <a:pos x="739" y="1"/>
                </a:cxn>
                <a:cxn ang="0">
                  <a:pos x="763" y="19"/>
                </a:cxn>
                <a:cxn ang="0">
                  <a:pos x="806" y="55"/>
                </a:cxn>
                <a:cxn ang="0">
                  <a:pos x="866" y="105"/>
                </a:cxn>
                <a:cxn ang="0">
                  <a:pos x="939" y="170"/>
                </a:cxn>
                <a:cxn ang="0">
                  <a:pos x="1019" y="251"/>
                </a:cxn>
                <a:cxn ang="0">
                  <a:pos x="1102" y="343"/>
                </a:cxn>
                <a:cxn ang="0">
                  <a:pos x="1187" y="446"/>
                </a:cxn>
                <a:cxn ang="0">
                  <a:pos x="1267" y="560"/>
                </a:cxn>
                <a:cxn ang="0">
                  <a:pos x="1339" y="684"/>
                </a:cxn>
                <a:cxn ang="0">
                  <a:pos x="1400" y="815"/>
                </a:cxn>
                <a:cxn ang="0">
                  <a:pos x="1444" y="954"/>
                </a:cxn>
                <a:cxn ang="0">
                  <a:pos x="1467" y="1098"/>
                </a:cxn>
              </a:cxnLst>
              <a:rect l="0" t="0" r="r" b="b"/>
              <a:pathLst>
                <a:path w="1470" h="2346">
                  <a:moveTo>
                    <a:pt x="1470" y="1173"/>
                  </a:moveTo>
                  <a:lnTo>
                    <a:pt x="1467" y="1246"/>
                  </a:lnTo>
                  <a:lnTo>
                    <a:pt x="1458" y="1319"/>
                  </a:lnTo>
                  <a:lnTo>
                    <a:pt x="1444" y="1390"/>
                  </a:lnTo>
                  <a:lnTo>
                    <a:pt x="1423" y="1462"/>
                  </a:lnTo>
                  <a:lnTo>
                    <a:pt x="1400" y="1529"/>
                  </a:lnTo>
                  <a:lnTo>
                    <a:pt x="1371" y="1596"/>
                  </a:lnTo>
                  <a:lnTo>
                    <a:pt x="1339" y="1662"/>
                  </a:lnTo>
                  <a:lnTo>
                    <a:pt x="1305" y="1724"/>
                  </a:lnTo>
                  <a:lnTo>
                    <a:pt x="1267" y="1784"/>
                  </a:lnTo>
                  <a:lnTo>
                    <a:pt x="1228" y="1843"/>
                  </a:lnTo>
                  <a:lnTo>
                    <a:pt x="1187" y="1898"/>
                  </a:lnTo>
                  <a:lnTo>
                    <a:pt x="1145" y="1952"/>
                  </a:lnTo>
                  <a:lnTo>
                    <a:pt x="1102" y="2002"/>
                  </a:lnTo>
                  <a:lnTo>
                    <a:pt x="1060" y="2050"/>
                  </a:lnTo>
                  <a:lnTo>
                    <a:pt x="1019" y="2094"/>
                  </a:lnTo>
                  <a:lnTo>
                    <a:pt x="978" y="2134"/>
                  </a:lnTo>
                  <a:lnTo>
                    <a:pt x="939" y="2174"/>
                  </a:lnTo>
                  <a:lnTo>
                    <a:pt x="901" y="2207"/>
                  </a:lnTo>
                  <a:lnTo>
                    <a:pt x="866" y="2239"/>
                  </a:lnTo>
                  <a:lnTo>
                    <a:pt x="835" y="2266"/>
                  </a:lnTo>
                  <a:lnTo>
                    <a:pt x="806" y="2290"/>
                  </a:lnTo>
                  <a:lnTo>
                    <a:pt x="783" y="2309"/>
                  </a:lnTo>
                  <a:lnTo>
                    <a:pt x="763" y="2325"/>
                  </a:lnTo>
                  <a:lnTo>
                    <a:pt x="748" y="2336"/>
                  </a:lnTo>
                  <a:lnTo>
                    <a:pt x="739" y="2343"/>
                  </a:lnTo>
                  <a:lnTo>
                    <a:pt x="735" y="2346"/>
                  </a:lnTo>
                  <a:lnTo>
                    <a:pt x="732" y="2343"/>
                  </a:lnTo>
                  <a:lnTo>
                    <a:pt x="723" y="2336"/>
                  </a:lnTo>
                  <a:lnTo>
                    <a:pt x="709" y="2325"/>
                  </a:lnTo>
                  <a:lnTo>
                    <a:pt x="688" y="2309"/>
                  </a:lnTo>
                  <a:lnTo>
                    <a:pt x="665" y="2290"/>
                  </a:lnTo>
                  <a:lnTo>
                    <a:pt x="636" y="2266"/>
                  </a:lnTo>
                  <a:lnTo>
                    <a:pt x="604" y="2239"/>
                  </a:lnTo>
                  <a:lnTo>
                    <a:pt x="570" y="2207"/>
                  </a:lnTo>
                  <a:lnTo>
                    <a:pt x="532" y="2174"/>
                  </a:lnTo>
                  <a:lnTo>
                    <a:pt x="493" y="2134"/>
                  </a:lnTo>
                  <a:lnTo>
                    <a:pt x="452" y="2094"/>
                  </a:lnTo>
                  <a:lnTo>
                    <a:pt x="410" y="2050"/>
                  </a:lnTo>
                  <a:lnTo>
                    <a:pt x="367" y="2002"/>
                  </a:lnTo>
                  <a:lnTo>
                    <a:pt x="325" y="1952"/>
                  </a:lnTo>
                  <a:lnTo>
                    <a:pt x="284" y="1898"/>
                  </a:lnTo>
                  <a:lnTo>
                    <a:pt x="243" y="1843"/>
                  </a:lnTo>
                  <a:lnTo>
                    <a:pt x="204" y="1784"/>
                  </a:lnTo>
                  <a:lnTo>
                    <a:pt x="166" y="1724"/>
                  </a:lnTo>
                  <a:lnTo>
                    <a:pt x="131" y="1662"/>
                  </a:lnTo>
                  <a:lnTo>
                    <a:pt x="100" y="1596"/>
                  </a:lnTo>
                  <a:lnTo>
                    <a:pt x="71" y="1529"/>
                  </a:lnTo>
                  <a:lnTo>
                    <a:pt x="48" y="1462"/>
                  </a:lnTo>
                  <a:lnTo>
                    <a:pt x="27" y="1390"/>
                  </a:lnTo>
                  <a:lnTo>
                    <a:pt x="13" y="1319"/>
                  </a:lnTo>
                  <a:lnTo>
                    <a:pt x="4" y="1246"/>
                  </a:lnTo>
                  <a:lnTo>
                    <a:pt x="0" y="1173"/>
                  </a:lnTo>
                  <a:lnTo>
                    <a:pt x="4" y="1098"/>
                  </a:lnTo>
                  <a:lnTo>
                    <a:pt x="13" y="1025"/>
                  </a:lnTo>
                  <a:lnTo>
                    <a:pt x="27" y="954"/>
                  </a:lnTo>
                  <a:lnTo>
                    <a:pt x="48" y="884"/>
                  </a:lnTo>
                  <a:lnTo>
                    <a:pt x="71" y="815"/>
                  </a:lnTo>
                  <a:lnTo>
                    <a:pt x="100" y="748"/>
                  </a:lnTo>
                  <a:lnTo>
                    <a:pt x="131" y="684"/>
                  </a:lnTo>
                  <a:lnTo>
                    <a:pt x="166" y="621"/>
                  </a:lnTo>
                  <a:lnTo>
                    <a:pt x="204" y="560"/>
                  </a:lnTo>
                  <a:lnTo>
                    <a:pt x="243" y="502"/>
                  </a:lnTo>
                  <a:lnTo>
                    <a:pt x="284" y="446"/>
                  </a:lnTo>
                  <a:lnTo>
                    <a:pt x="325" y="394"/>
                  </a:lnTo>
                  <a:lnTo>
                    <a:pt x="367" y="343"/>
                  </a:lnTo>
                  <a:lnTo>
                    <a:pt x="410" y="294"/>
                  </a:lnTo>
                  <a:lnTo>
                    <a:pt x="452" y="251"/>
                  </a:lnTo>
                  <a:lnTo>
                    <a:pt x="493" y="210"/>
                  </a:lnTo>
                  <a:lnTo>
                    <a:pt x="532" y="170"/>
                  </a:lnTo>
                  <a:lnTo>
                    <a:pt x="570" y="137"/>
                  </a:lnTo>
                  <a:lnTo>
                    <a:pt x="604" y="105"/>
                  </a:lnTo>
                  <a:lnTo>
                    <a:pt x="636" y="79"/>
                  </a:lnTo>
                  <a:lnTo>
                    <a:pt x="665" y="55"/>
                  </a:lnTo>
                  <a:lnTo>
                    <a:pt x="688" y="35"/>
                  </a:lnTo>
                  <a:lnTo>
                    <a:pt x="709" y="19"/>
                  </a:lnTo>
                  <a:lnTo>
                    <a:pt x="723" y="9"/>
                  </a:lnTo>
                  <a:lnTo>
                    <a:pt x="732" y="1"/>
                  </a:lnTo>
                  <a:lnTo>
                    <a:pt x="735" y="0"/>
                  </a:lnTo>
                  <a:lnTo>
                    <a:pt x="739" y="1"/>
                  </a:lnTo>
                  <a:lnTo>
                    <a:pt x="748" y="9"/>
                  </a:lnTo>
                  <a:lnTo>
                    <a:pt x="763" y="19"/>
                  </a:lnTo>
                  <a:lnTo>
                    <a:pt x="783" y="35"/>
                  </a:lnTo>
                  <a:lnTo>
                    <a:pt x="806" y="55"/>
                  </a:lnTo>
                  <a:lnTo>
                    <a:pt x="835" y="79"/>
                  </a:lnTo>
                  <a:lnTo>
                    <a:pt x="866" y="105"/>
                  </a:lnTo>
                  <a:lnTo>
                    <a:pt x="901" y="137"/>
                  </a:lnTo>
                  <a:lnTo>
                    <a:pt x="939" y="170"/>
                  </a:lnTo>
                  <a:lnTo>
                    <a:pt x="978" y="210"/>
                  </a:lnTo>
                  <a:lnTo>
                    <a:pt x="1019" y="251"/>
                  </a:lnTo>
                  <a:lnTo>
                    <a:pt x="1060" y="294"/>
                  </a:lnTo>
                  <a:lnTo>
                    <a:pt x="1102" y="343"/>
                  </a:lnTo>
                  <a:lnTo>
                    <a:pt x="1145" y="394"/>
                  </a:lnTo>
                  <a:lnTo>
                    <a:pt x="1187" y="446"/>
                  </a:lnTo>
                  <a:lnTo>
                    <a:pt x="1228" y="502"/>
                  </a:lnTo>
                  <a:lnTo>
                    <a:pt x="1267" y="560"/>
                  </a:lnTo>
                  <a:lnTo>
                    <a:pt x="1305" y="621"/>
                  </a:lnTo>
                  <a:lnTo>
                    <a:pt x="1339" y="684"/>
                  </a:lnTo>
                  <a:lnTo>
                    <a:pt x="1371" y="748"/>
                  </a:lnTo>
                  <a:lnTo>
                    <a:pt x="1400" y="815"/>
                  </a:lnTo>
                  <a:lnTo>
                    <a:pt x="1423" y="884"/>
                  </a:lnTo>
                  <a:lnTo>
                    <a:pt x="1444" y="954"/>
                  </a:lnTo>
                  <a:lnTo>
                    <a:pt x="1458" y="1025"/>
                  </a:lnTo>
                  <a:lnTo>
                    <a:pt x="1467" y="1098"/>
                  </a:lnTo>
                  <a:lnTo>
                    <a:pt x="1470" y="1173"/>
                  </a:lnTo>
                </a:path>
              </a:pathLst>
            </a:custGeom>
            <a:gradFill rotWithShape="1">
              <a:gsLst>
                <a:gs pos="0">
                  <a:srgbClr val="53B749"/>
                </a:gs>
                <a:gs pos="100000">
                  <a:srgbClr val="53B749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gray">
            <a:xfrm rot="575181">
              <a:off x="1296" y="1584"/>
              <a:ext cx="1749" cy="924"/>
            </a:xfrm>
            <a:custGeom>
              <a:avLst/>
              <a:gdLst/>
              <a:ahLst/>
              <a:cxnLst>
                <a:cxn ang="0">
                  <a:pos x="1451" y="175"/>
                </a:cxn>
                <a:cxn ang="0">
                  <a:pos x="1572" y="277"/>
                </a:cxn>
                <a:cxn ang="0">
                  <a:pos x="1676" y="395"/>
                </a:cxn>
                <a:cxn ang="0">
                  <a:pos x="1763" y="525"/>
                </a:cxn>
                <a:cxn ang="0">
                  <a:pos x="1835" y="660"/>
                </a:cxn>
                <a:cxn ang="0">
                  <a:pos x="1893" y="798"/>
                </a:cxn>
                <a:cxn ang="0">
                  <a:pos x="1940" y="929"/>
                </a:cxn>
                <a:cxn ang="0">
                  <a:pos x="1975" y="1053"/>
                </a:cxn>
                <a:cxn ang="0">
                  <a:pos x="2000" y="1161"/>
                </a:cxn>
                <a:cxn ang="0">
                  <a:pos x="2017" y="1250"/>
                </a:cxn>
                <a:cxn ang="0">
                  <a:pos x="2026" y="1316"/>
                </a:cxn>
                <a:cxn ang="0">
                  <a:pos x="2030" y="1349"/>
                </a:cxn>
                <a:cxn ang="0">
                  <a:pos x="2027" y="1356"/>
                </a:cxn>
                <a:cxn ang="0">
                  <a:pos x="1998" y="1368"/>
                </a:cxn>
                <a:cxn ang="0">
                  <a:pos x="1941" y="1390"/>
                </a:cxn>
                <a:cxn ang="0">
                  <a:pos x="1861" y="1419"/>
                </a:cxn>
                <a:cxn ang="0">
                  <a:pos x="1762" y="1450"/>
                </a:cxn>
                <a:cxn ang="0">
                  <a:pos x="1647" y="1480"/>
                </a:cxn>
                <a:cxn ang="0">
                  <a:pos x="1517" y="1507"/>
                </a:cxn>
                <a:cxn ang="0">
                  <a:pos x="1377" y="1527"/>
                </a:cxn>
                <a:cxn ang="0">
                  <a:pos x="1231" y="1536"/>
                </a:cxn>
                <a:cxn ang="0">
                  <a:pos x="1082" y="1532"/>
                </a:cxn>
                <a:cxn ang="0">
                  <a:pos x="933" y="1511"/>
                </a:cxn>
                <a:cxn ang="0">
                  <a:pos x="788" y="1469"/>
                </a:cxn>
                <a:cxn ang="0">
                  <a:pos x="648" y="1405"/>
                </a:cxn>
                <a:cxn ang="0">
                  <a:pos x="518" y="1313"/>
                </a:cxn>
                <a:cxn ang="0">
                  <a:pos x="405" y="1202"/>
                </a:cxn>
                <a:cxn ang="0">
                  <a:pos x="311" y="1076"/>
                </a:cxn>
                <a:cxn ang="0">
                  <a:pos x="230" y="944"/>
                </a:cxn>
                <a:cxn ang="0">
                  <a:pos x="166" y="806"/>
                </a:cxn>
                <a:cxn ang="0">
                  <a:pos x="114" y="672"/>
                </a:cxn>
                <a:cxn ang="0">
                  <a:pos x="73" y="542"/>
                </a:cxn>
                <a:cxn ang="0">
                  <a:pos x="44" y="427"/>
                </a:cxn>
                <a:cxn ang="0">
                  <a:pos x="22" y="326"/>
                </a:cxn>
                <a:cxn ang="0">
                  <a:pos x="9" y="249"/>
                </a:cxn>
                <a:cxn ang="0">
                  <a:pos x="3" y="199"/>
                </a:cxn>
                <a:cxn ang="0">
                  <a:pos x="0" y="182"/>
                </a:cxn>
                <a:cxn ang="0">
                  <a:pos x="16" y="175"/>
                </a:cxn>
                <a:cxn ang="0">
                  <a:pos x="58" y="157"/>
                </a:cxn>
                <a:cxn ang="0">
                  <a:pos x="127" y="131"/>
                </a:cxn>
                <a:cxn ang="0">
                  <a:pos x="217" y="102"/>
                </a:cxn>
                <a:cxn ang="0">
                  <a:pos x="325" y="70"/>
                </a:cxn>
                <a:cxn ang="0">
                  <a:pos x="449" y="42"/>
                </a:cxn>
                <a:cxn ang="0">
                  <a:pos x="583" y="17"/>
                </a:cxn>
                <a:cxn ang="0">
                  <a:pos x="726" y="2"/>
                </a:cxn>
                <a:cxn ang="0">
                  <a:pos x="875" y="0"/>
                </a:cxn>
                <a:cxn ang="0">
                  <a:pos x="1024" y="11"/>
                </a:cxn>
                <a:cxn ang="0">
                  <a:pos x="1173" y="43"/>
                </a:cxn>
                <a:cxn ang="0">
                  <a:pos x="1314" y="96"/>
                </a:cxn>
              </a:cxnLst>
              <a:rect l="0" t="0" r="r" b="b"/>
              <a:pathLst>
                <a:path w="2032" h="1536">
                  <a:moveTo>
                    <a:pt x="1383" y="131"/>
                  </a:moveTo>
                  <a:lnTo>
                    <a:pt x="1451" y="175"/>
                  </a:lnTo>
                  <a:lnTo>
                    <a:pt x="1514" y="223"/>
                  </a:lnTo>
                  <a:lnTo>
                    <a:pt x="1572" y="277"/>
                  </a:lnTo>
                  <a:lnTo>
                    <a:pt x="1626" y="334"/>
                  </a:lnTo>
                  <a:lnTo>
                    <a:pt x="1676" y="395"/>
                  </a:lnTo>
                  <a:lnTo>
                    <a:pt x="1721" y="459"/>
                  </a:lnTo>
                  <a:lnTo>
                    <a:pt x="1763" y="525"/>
                  </a:lnTo>
                  <a:lnTo>
                    <a:pt x="1801" y="592"/>
                  </a:lnTo>
                  <a:lnTo>
                    <a:pt x="1835" y="660"/>
                  </a:lnTo>
                  <a:lnTo>
                    <a:pt x="1866" y="729"/>
                  </a:lnTo>
                  <a:lnTo>
                    <a:pt x="1893" y="798"/>
                  </a:lnTo>
                  <a:lnTo>
                    <a:pt x="1918" y="865"/>
                  </a:lnTo>
                  <a:lnTo>
                    <a:pt x="1940" y="929"/>
                  </a:lnTo>
                  <a:lnTo>
                    <a:pt x="1957" y="993"/>
                  </a:lnTo>
                  <a:lnTo>
                    <a:pt x="1975" y="1053"/>
                  </a:lnTo>
                  <a:lnTo>
                    <a:pt x="1988" y="1108"/>
                  </a:lnTo>
                  <a:lnTo>
                    <a:pt x="2000" y="1161"/>
                  </a:lnTo>
                  <a:lnTo>
                    <a:pt x="2008" y="1209"/>
                  </a:lnTo>
                  <a:lnTo>
                    <a:pt x="2017" y="1250"/>
                  </a:lnTo>
                  <a:lnTo>
                    <a:pt x="2022" y="1286"/>
                  </a:lnTo>
                  <a:lnTo>
                    <a:pt x="2026" y="1316"/>
                  </a:lnTo>
                  <a:lnTo>
                    <a:pt x="2029" y="1336"/>
                  </a:lnTo>
                  <a:lnTo>
                    <a:pt x="2030" y="1349"/>
                  </a:lnTo>
                  <a:lnTo>
                    <a:pt x="2032" y="1355"/>
                  </a:lnTo>
                  <a:lnTo>
                    <a:pt x="2027" y="1356"/>
                  </a:lnTo>
                  <a:lnTo>
                    <a:pt x="2016" y="1361"/>
                  </a:lnTo>
                  <a:lnTo>
                    <a:pt x="1998" y="1368"/>
                  </a:lnTo>
                  <a:lnTo>
                    <a:pt x="1972" y="1378"/>
                  </a:lnTo>
                  <a:lnTo>
                    <a:pt x="1941" y="1390"/>
                  </a:lnTo>
                  <a:lnTo>
                    <a:pt x="1905" y="1405"/>
                  </a:lnTo>
                  <a:lnTo>
                    <a:pt x="1861" y="1419"/>
                  </a:lnTo>
                  <a:lnTo>
                    <a:pt x="1814" y="1434"/>
                  </a:lnTo>
                  <a:lnTo>
                    <a:pt x="1762" y="1450"/>
                  </a:lnTo>
                  <a:lnTo>
                    <a:pt x="1707" y="1466"/>
                  </a:lnTo>
                  <a:lnTo>
                    <a:pt x="1647" y="1480"/>
                  </a:lnTo>
                  <a:lnTo>
                    <a:pt x="1583" y="1495"/>
                  </a:lnTo>
                  <a:lnTo>
                    <a:pt x="1517" y="1507"/>
                  </a:lnTo>
                  <a:lnTo>
                    <a:pt x="1448" y="1518"/>
                  </a:lnTo>
                  <a:lnTo>
                    <a:pt x="1377" y="1527"/>
                  </a:lnTo>
                  <a:lnTo>
                    <a:pt x="1305" y="1533"/>
                  </a:lnTo>
                  <a:lnTo>
                    <a:pt x="1231" y="1536"/>
                  </a:lnTo>
                  <a:lnTo>
                    <a:pt x="1157" y="1536"/>
                  </a:lnTo>
                  <a:lnTo>
                    <a:pt x="1082" y="1532"/>
                  </a:lnTo>
                  <a:lnTo>
                    <a:pt x="1008" y="1524"/>
                  </a:lnTo>
                  <a:lnTo>
                    <a:pt x="933" y="1511"/>
                  </a:lnTo>
                  <a:lnTo>
                    <a:pt x="859" y="1494"/>
                  </a:lnTo>
                  <a:lnTo>
                    <a:pt x="788" y="1469"/>
                  </a:lnTo>
                  <a:lnTo>
                    <a:pt x="716" y="1440"/>
                  </a:lnTo>
                  <a:lnTo>
                    <a:pt x="648" y="1405"/>
                  </a:lnTo>
                  <a:lnTo>
                    <a:pt x="580" y="1361"/>
                  </a:lnTo>
                  <a:lnTo>
                    <a:pt x="518" y="1313"/>
                  </a:lnTo>
                  <a:lnTo>
                    <a:pt x="459" y="1259"/>
                  </a:lnTo>
                  <a:lnTo>
                    <a:pt x="405" y="1202"/>
                  </a:lnTo>
                  <a:lnTo>
                    <a:pt x="356" y="1141"/>
                  </a:lnTo>
                  <a:lnTo>
                    <a:pt x="311" y="1076"/>
                  </a:lnTo>
                  <a:lnTo>
                    <a:pt x="268" y="1011"/>
                  </a:lnTo>
                  <a:lnTo>
                    <a:pt x="230" y="944"/>
                  </a:lnTo>
                  <a:lnTo>
                    <a:pt x="197" y="875"/>
                  </a:lnTo>
                  <a:lnTo>
                    <a:pt x="166" y="806"/>
                  </a:lnTo>
                  <a:lnTo>
                    <a:pt x="138" y="738"/>
                  </a:lnTo>
                  <a:lnTo>
                    <a:pt x="114" y="672"/>
                  </a:lnTo>
                  <a:lnTo>
                    <a:pt x="92" y="607"/>
                  </a:lnTo>
                  <a:lnTo>
                    <a:pt x="73" y="542"/>
                  </a:lnTo>
                  <a:lnTo>
                    <a:pt x="57" y="482"/>
                  </a:lnTo>
                  <a:lnTo>
                    <a:pt x="44" y="427"/>
                  </a:lnTo>
                  <a:lnTo>
                    <a:pt x="32" y="375"/>
                  </a:lnTo>
                  <a:lnTo>
                    <a:pt x="22" y="326"/>
                  </a:lnTo>
                  <a:lnTo>
                    <a:pt x="15" y="286"/>
                  </a:lnTo>
                  <a:lnTo>
                    <a:pt x="9" y="249"/>
                  </a:lnTo>
                  <a:lnTo>
                    <a:pt x="4" y="220"/>
                  </a:lnTo>
                  <a:lnTo>
                    <a:pt x="3" y="199"/>
                  </a:lnTo>
                  <a:lnTo>
                    <a:pt x="0" y="186"/>
                  </a:lnTo>
                  <a:lnTo>
                    <a:pt x="0" y="182"/>
                  </a:lnTo>
                  <a:lnTo>
                    <a:pt x="4" y="179"/>
                  </a:lnTo>
                  <a:lnTo>
                    <a:pt x="16" y="175"/>
                  </a:lnTo>
                  <a:lnTo>
                    <a:pt x="33" y="167"/>
                  </a:lnTo>
                  <a:lnTo>
                    <a:pt x="58" y="157"/>
                  </a:lnTo>
                  <a:lnTo>
                    <a:pt x="90" y="145"/>
                  </a:lnTo>
                  <a:lnTo>
                    <a:pt x="127" y="131"/>
                  </a:lnTo>
                  <a:lnTo>
                    <a:pt x="169" y="116"/>
                  </a:lnTo>
                  <a:lnTo>
                    <a:pt x="217" y="102"/>
                  </a:lnTo>
                  <a:lnTo>
                    <a:pt x="270" y="86"/>
                  </a:lnTo>
                  <a:lnTo>
                    <a:pt x="325" y="70"/>
                  </a:lnTo>
                  <a:lnTo>
                    <a:pt x="385" y="55"/>
                  </a:lnTo>
                  <a:lnTo>
                    <a:pt x="449" y="42"/>
                  </a:lnTo>
                  <a:lnTo>
                    <a:pt x="515" y="29"/>
                  </a:lnTo>
                  <a:lnTo>
                    <a:pt x="583" y="17"/>
                  </a:lnTo>
                  <a:lnTo>
                    <a:pt x="653" y="8"/>
                  </a:lnTo>
                  <a:lnTo>
                    <a:pt x="726" y="2"/>
                  </a:lnTo>
                  <a:lnTo>
                    <a:pt x="801" y="0"/>
                  </a:lnTo>
                  <a:lnTo>
                    <a:pt x="875" y="0"/>
                  </a:lnTo>
                  <a:lnTo>
                    <a:pt x="949" y="4"/>
                  </a:lnTo>
                  <a:lnTo>
                    <a:pt x="1024" y="11"/>
                  </a:lnTo>
                  <a:lnTo>
                    <a:pt x="1098" y="24"/>
                  </a:lnTo>
                  <a:lnTo>
                    <a:pt x="1173" y="43"/>
                  </a:lnTo>
                  <a:lnTo>
                    <a:pt x="1244" y="67"/>
                  </a:lnTo>
                  <a:lnTo>
                    <a:pt x="1314" y="96"/>
                  </a:lnTo>
                  <a:lnTo>
                    <a:pt x="1383" y="131"/>
                  </a:lnTo>
                </a:path>
              </a:pathLst>
            </a:custGeom>
            <a:gradFill rotWithShape="1">
              <a:gsLst>
                <a:gs pos="0">
                  <a:srgbClr val="00B1F0"/>
                </a:gs>
                <a:gs pos="100000">
                  <a:srgbClr val="00B1F0">
                    <a:gamma/>
                    <a:tint val="33333"/>
                    <a:invGamma/>
                  </a:srgbClr>
                </a:gs>
              </a:gsLst>
              <a:lin ang="27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gray">
            <a:xfrm rot="560395">
              <a:off x="1052" y="2277"/>
              <a:ext cx="1760" cy="926"/>
            </a:xfrm>
            <a:custGeom>
              <a:avLst/>
              <a:gdLst/>
              <a:ahLst/>
              <a:cxnLst>
                <a:cxn ang="0">
                  <a:pos x="717" y="96"/>
                </a:cxn>
                <a:cxn ang="0">
                  <a:pos x="860" y="43"/>
                </a:cxn>
                <a:cxn ang="0">
                  <a:pos x="1008" y="11"/>
                </a:cxn>
                <a:cxn ang="0">
                  <a:pos x="1157" y="0"/>
                </a:cxn>
                <a:cxn ang="0">
                  <a:pos x="1306" y="3"/>
                </a:cxn>
                <a:cxn ang="0">
                  <a:pos x="1449" y="17"/>
                </a:cxn>
                <a:cxn ang="0">
                  <a:pos x="1583" y="42"/>
                </a:cxn>
                <a:cxn ang="0">
                  <a:pos x="1707" y="70"/>
                </a:cxn>
                <a:cxn ang="0">
                  <a:pos x="1815" y="102"/>
                </a:cxn>
                <a:cxn ang="0">
                  <a:pos x="1905" y="131"/>
                </a:cxn>
                <a:cxn ang="0">
                  <a:pos x="1972" y="157"/>
                </a:cxn>
                <a:cxn ang="0">
                  <a:pos x="2016" y="175"/>
                </a:cxn>
                <a:cxn ang="0">
                  <a:pos x="2032" y="182"/>
                </a:cxn>
                <a:cxn ang="0">
                  <a:pos x="2029" y="200"/>
                </a:cxn>
                <a:cxn ang="0">
                  <a:pos x="2022" y="249"/>
                </a:cxn>
                <a:cxn ang="0">
                  <a:pos x="2009" y="326"/>
                </a:cxn>
                <a:cxn ang="0">
                  <a:pos x="1989" y="427"/>
                </a:cxn>
                <a:cxn ang="0">
                  <a:pos x="1958" y="542"/>
                </a:cxn>
                <a:cxn ang="0">
                  <a:pos x="1919" y="672"/>
                </a:cxn>
                <a:cxn ang="0">
                  <a:pos x="1866" y="806"/>
                </a:cxn>
                <a:cxn ang="0">
                  <a:pos x="1802" y="944"/>
                </a:cxn>
                <a:cxn ang="0">
                  <a:pos x="1722" y="1076"/>
                </a:cxn>
                <a:cxn ang="0">
                  <a:pos x="1627" y="1202"/>
                </a:cxn>
                <a:cxn ang="0">
                  <a:pos x="1514" y="1313"/>
                </a:cxn>
                <a:cxn ang="0">
                  <a:pos x="1383" y="1405"/>
                </a:cxn>
                <a:cxn ang="0">
                  <a:pos x="1245" y="1469"/>
                </a:cxn>
                <a:cxn ang="0">
                  <a:pos x="1099" y="1511"/>
                </a:cxn>
                <a:cxn ang="0">
                  <a:pos x="950" y="1532"/>
                </a:cxn>
                <a:cxn ang="0">
                  <a:pos x="801" y="1536"/>
                </a:cxn>
                <a:cxn ang="0">
                  <a:pos x="654" y="1527"/>
                </a:cxn>
                <a:cxn ang="0">
                  <a:pos x="515" y="1507"/>
                </a:cxn>
                <a:cxn ang="0">
                  <a:pos x="385" y="1481"/>
                </a:cxn>
                <a:cxn ang="0">
                  <a:pos x="270" y="1450"/>
                </a:cxn>
                <a:cxn ang="0">
                  <a:pos x="170" y="1419"/>
                </a:cxn>
                <a:cxn ang="0">
                  <a:pos x="91" y="1390"/>
                </a:cxn>
                <a:cxn ang="0">
                  <a:pos x="34" y="1368"/>
                </a:cxn>
                <a:cxn ang="0">
                  <a:pos x="5" y="1357"/>
                </a:cxn>
                <a:cxn ang="0">
                  <a:pos x="0" y="1349"/>
                </a:cxn>
                <a:cxn ang="0">
                  <a:pos x="5" y="1316"/>
                </a:cxn>
                <a:cxn ang="0">
                  <a:pos x="15" y="1250"/>
                </a:cxn>
                <a:cxn ang="0">
                  <a:pos x="33" y="1161"/>
                </a:cxn>
                <a:cxn ang="0">
                  <a:pos x="57" y="1053"/>
                </a:cxn>
                <a:cxn ang="0">
                  <a:pos x="92" y="929"/>
                </a:cxn>
                <a:cxn ang="0">
                  <a:pos x="139" y="798"/>
                </a:cxn>
                <a:cxn ang="0">
                  <a:pos x="197" y="661"/>
                </a:cxn>
                <a:cxn ang="0">
                  <a:pos x="269" y="525"/>
                </a:cxn>
                <a:cxn ang="0">
                  <a:pos x="356" y="395"/>
                </a:cxn>
                <a:cxn ang="0">
                  <a:pos x="460" y="277"/>
                </a:cxn>
                <a:cxn ang="0">
                  <a:pos x="581" y="175"/>
                </a:cxn>
              </a:cxnLst>
              <a:rect l="0" t="0" r="r" b="b"/>
              <a:pathLst>
                <a:path w="2032" h="1536">
                  <a:moveTo>
                    <a:pt x="648" y="131"/>
                  </a:moveTo>
                  <a:lnTo>
                    <a:pt x="717" y="96"/>
                  </a:lnTo>
                  <a:lnTo>
                    <a:pt x="788" y="67"/>
                  </a:lnTo>
                  <a:lnTo>
                    <a:pt x="860" y="43"/>
                  </a:lnTo>
                  <a:lnTo>
                    <a:pt x="934" y="24"/>
                  </a:lnTo>
                  <a:lnTo>
                    <a:pt x="1008" y="11"/>
                  </a:lnTo>
                  <a:lnTo>
                    <a:pt x="1083" y="4"/>
                  </a:lnTo>
                  <a:lnTo>
                    <a:pt x="1157" y="0"/>
                  </a:lnTo>
                  <a:lnTo>
                    <a:pt x="1232" y="0"/>
                  </a:lnTo>
                  <a:lnTo>
                    <a:pt x="1306" y="3"/>
                  </a:lnTo>
                  <a:lnTo>
                    <a:pt x="1377" y="8"/>
                  </a:lnTo>
                  <a:lnTo>
                    <a:pt x="1449" y="17"/>
                  </a:lnTo>
                  <a:lnTo>
                    <a:pt x="1517" y="29"/>
                  </a:lnTo>
                  <a:lnTo>
                    <a:pt x="1583" y="42"/>
                  </a:lnTo>
                  <a:lnTo>
                    <a:pt x="1647" y="55"/>
                  </a:lnTo>
                  <a:lnTo>
                    <a:pt x="1707" y="70"/>
                  </a:lnTo>
                  <a:lnTo>
                    <a:pt x="1762" y="86"/>
                  </a:lnTo>
                  <a:lnTo>
                    <a:pt x="1815" y="102"/>
                  </a:lnTo>
                  <a:lnTo>
                    <a:pt x="1862" y="116"/>
                  </a:lnTo>
                  <a:lnTo>
                    <a:pt x="1905" y="131"/>
                  </a:lnTo>
                  <a:lnTo>
                    <a:pt x="1942" y="146"/>
                  </a:lnTo>
                  <a:lnTo>
                    <a:pt x="1972" y="157"/>
                  </a:lnTo>
                  <a:lnTo>
                    <a:pt x="1999" y="167"/>
                  </a:lnTo>
                  <a:lnTo>
                    <a:pt x="2016" y="175"/>
                  </a:lnTo>
                  <a:lnTo>
                    <a:pt x="2028" y="179"/>
                  </a:lnTo>
                  <a:lnTo>
                    <a:pt x="2032" y="182"/>
                  </a:lnTo>
                  <a:lnTo>
                    <a:pt x="2031" y="186"/>
                  </a:lnTo>
                  <a:lnTo>
                    <a:pt x="2029" y="200"/>
                  </a:lnTo>
                  <a:lnTo>
                    <a:pt x="2026" y="220"/>
                  </a:lnTo>
                  <a:lnTo>
                    <a:pt x="2022" y="249"/>
                  </a:lnTo>
                  <a:lnTo>
                    <a:pt x="2018" y="286"/>
                  </a:lnTo>
                  <a:lnTo>
                    <a:pt x="2009" y="326"/>
                  </a:lnTo>
                  <a:lnTo>
                    <a:pt x="2000" y="375"/>
                  </a:lnTo>
                  <a:lnTo>
                    <a:pt x="1989" y="427"/>
                  </a:lnTo>
                  <a:lnTo>
                    <a:pt x="1975" y="483"/>
                  </a:lnTo>
                  <a:lnTo>
                    <a:pt x="1958" y="542"/>
                  </a:lnTo>
                  <a:lnTo>
                    <a:pt x="1940" y="607"/>
                  </a:lnTo>
                  <a:lnTo>
                    <a:pt x="1919" y="672"/>
                  </a:lnTo>
                  <a:lnTo>
                    <a:pt x="1894" y="738"/>
                  </a:lnTo>
                  <a:lnTo>
                    <a:pt x="1866" y="806"/>
                  </a:lnTo>
                  <a:lnTo>
                    <a:pt x="1835" y="875"/>
                  </a:lnTo>
                  <a:lnTo>
                    <a:pt x="1802" y="944"/>
                  </a:lnTo>
                  <a:lnTo>
                    <a:pt x="1764" y="1011"/>
                  </a:lnTo>
                  <a:lnTo>
                    <a:pt x="1722" y="1076"/>
                  </a:lnTo>
                  <a:lnTo>
                    <a:pt x="1676" y="1141"/>
                  </a:lnTo>
                  <a:lnTo>
                    <a:pt x="1627" y="1202"/>
                  </a:lnTo>
                  <a:lnTo>
                    <a:pt x="1573" y="1259"/>
                  </a:lnTo>
                  <a:lnTo>
                    <a:pt x="1514" y="1313"/>
                  </a:lnTo>
                  <a:lnTo>
                    <a:pt x="1452" y="1361"/>
                  </a:lnTo>
                  <a:lnTo>
                    <a:pt x="1383" y="1405"/>
                  </a:lnTo>
                  <a:lnTo>
                    <a:pt x="1315" y="1440"/>
                  </a:lnTo>
                  <a:lnTo>
                    <a:pt x="1245" y="1469"/>
                  </a:lnTo>
                  <a:lnTo>
                    <a:pt x="1173" y="1494"/>
                  </a:lnTo>
                  <a:lnTo>
                    <a:pt x="1099" y="1511"/>
                  </a:lnTo>
                  <a:lnTo>
                    <a:pt x="1024" y="1524"/>
                  </a:lnTo>
                  <a:lnTo>
                    <a:pt x="950" y="1532"/>
                  </a:lnTo>
                  <a:lnTo>
                    <a:pt x="876" y="1536"/>
                  </a:lnTo>
                  <a:lnTo>
                    <a:pt x="801" y="1536"/>
                  </a:lnTo>
                  <a:lnTo>
                    <a:pt x="727" y="1533"/>
                  </a:lnTo>
                  <a:lnTo>
                    <a:pt x="654" y="1527"/>
                  </a:lnTo>
                  <a:lnTo>
                    <a:pt x="584" y="1518"/>
                  </a:lnTo>
                  <a:lnTo>
                    <a:pt x="515" y="1507"/>
                  </a:lnTo>
                  <a:lnTo>
                    <a:pt x="450" y="1495"/>
                  </a:lnTo>
                  <a:lnTo>
                    <a:pt x="385" y="1481"/>
                  </a:lnTo>
                  <a:lnTo>
                    <a:pt x="326" y="1466"/>
                  </a:lnTo>
                  <a:lnTo>
                    <a:pt x="270" y="1450"/>
                  </a:lnTo>
                  <a:lnTo>
                    <a:pt x="218" y="1434"/>
                  </a:lnTo>
                  <a:lnTo>
                    <a:pt x="170" y="1419"/>
                  </a:lnTo>
                  <a:lnTo>
                    <a:pt x="127" y="1405"/>
                  </a:lnTo>
                  <a:lnTo>
                    <a:pt x="91" y="1390"/>
                  </a:lnTo>
                  <a:lnTo>
                    <a:pt x="59" y="1378"/>
                  </a:lnTo>
                  <a:lnTo>
                    <a:pt x="34" y="1368"/>
                  </a:lnTo>
                  <a:lnTo>
                    <a:pt x="16" y="1361"/>
                  </a:lnTo>
                  <a:lnTo>
                    <a:pt x="5" y="1357"/>
                  </a:lnTo>
                  <a:lnTo>
                    <a:pt x="0" y="1355"/>
                  </a:lnTo>
                  <a:lnTo>
                    <a:pt x="0" y="1349"/>
                  </a:lnTo>
                  <a:lnTo>
                    <a:pt x="3" y="1336"/>
                  </a:lnTo>
                  <a:lnTo>
                    <a:pt x="5" y="1316"/>
                  </a:lnTo>
                  <a:lnTo>
                    <a:pt x="9" y="1287"/>
                  </a:lnTo>
                  <a:lnTo>
                    <a:pt x="15" y="1250"/>
                  </a:lnTo>
                  <a:lnTo>
                    <a:pt x="22" y="1209"/>
                  </a:lnTo>
                  <a:lnTo>
                    <a:pt x="33" y="1161"/>
                  </a:lnTo>
                  <a:lnTo>
                    <a:pt x="44" y="1109"/>
                  </a:lnTo>
                  <a:lnTo>
                    <a:pt x="57" y="1053"/>
                  </a:lnTo>
                  <a:lnTo>
                    <a:pt x="73" y="993"/>
                  </a:lnTo>
                  <a:lnTo>
                    <a:pt x="92" y="929"/>
                  </a:lnTo>
                  <a:lnTo>
                    <a:pt x="114" y="865"/>
                  </a:lnTo>
                  <a:lnTo>
                    <a:pt x="139" y="798"/>
                  </a:lnTo>
                  <a:lnTo>
                    <a:pt x="167" y="729"/>
                  </a:lnTo>
                  <a:lnTo>
                    <a:pt x="197" y="661"/>
                  </a:lnTo>
                  <a:lnTo>
                    <a:pt x="231" y="592"/>
                  </a:lnTo>
                  <a:lnTo>
                    <a:pt x="269" y="525"/>
                  </a:lnTo>
                  <a:lnTo>
                    <a:pt x="311" y="459"/>
                  </a:lnTo>
                  <a:lnTo>
                    <a:pt x="356" y="395"/>
                  </a:lnTo>
                  <a:lnTo>
                    <a:pt x="406" y="334"/>
                  </a:lnTo>
                  <a:lnTo>
                    <a:pt x="460" y="277"/>
                  </a:lnTo>
                  <a:lnTo>
                    <a:pt x="518" y="223"/>
                  </a:lnTo>
                  <a:lnTo>
                    <a:pt x="581" y="175"/>
                  </a:lnTo>
                  <a:lnTo>
                    <a:pt x="648" y="131"/>
                  </a:lnTo>
                </a:path>
              </a:pathLst>
            </a:custGeom>
            <a:gradFill rotWithShape="1">
              <a:gsLst>
                <a:gs pos="0">
                  <a:srgbClr val="BC61CB"/>
                </a:gs>
                <a:gs pos="100000">
                  <a:srgbClr val="BC61CB">
                    <a:gamma/>
                    <a:tint val="33333"/>
                    <a:invGamma/>
                  </a:srgbClr>
                </a:gs>
              </a:gsLst>
              <a:lin ang="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gray">
            <a:xfrm rot="1140235">
              <a:off x="1912" y="2648"/>
              <a:ext cx="960" cy="1618"/>
            </a:xfrm>
            <a:custGeom>
              <a:avLst/>
              <a:gdLst/>
              <a:ahLst/>
              <a:cxnLst>
                <a:cxn ang="0">
                  <a:pos x="1467" y="1246"/>
                </a:cxn>
                <a:cxn ang="0">
                  <a:pos x="1444" y="1390"/>
                </a:cxn>
                <a:cxn ang="0">
                  <a:pos x="1400" y="1529"/>
                </a:cxn>
                <a:cxn ang="0">
                  <a:pos x="1339" y="1662"/>
                </a:cxn>
                <a:cxn ang="0">
                  <a:pos x="1267" y="1784"/>
                </a:cxn>
                <a:cxn ang="0">
                  <a:pos x="1187" y="1898"/>
                </a:cxn>
                <a:cxn ang="0">
                  <a:pos x="1102" y="2002"/>
                </a:cxn>
                <a:cxn ang="0">
                  <a:pos x="1019" y="2094"/>
                </a:cxn>
                <a:cxn ang="0">
                  <a:pos x="939" y="2174"/>
                </a:cxn>
                <a:cxn ang="0">
                  <a:pos x="866" y="2240"/>
                </a:cxn>
                <a:cxn ang="0">
                  <a:pos x="806" y="2291"/>
                </a:cxn>
                <a:cxn ang="0">
                  <a:pos x="763" y="2326"/>
                </a:cxn>
                <a:cxn ang="0">
                  <a:pos x="739" y="2343"/>
                </a:cxn>
                <a:cxn ang="0">
                  <a:pos x="732" y="2343"/>
                </a:cxn>
                <a:cxn ang="0">
                  <a:pos x="709" y="2326"/>
                </a:cxn>
                <a:cxn ang="0">
                  <a:pos x="665" y="2291"/>
                </a:cxn>
                <a:cxn ang="0">
                  <a:pos x="604" y="2240"/>
                </a:cxn>
                <a:cxn ang="0">
                  <a:pos x="532" y="2174"/>
                </a:cxn>
                <a:cxn ang="0">
                  <a:pos x="452" y="2094"/>
                </a:cxn>
                <a:cxn ang="0">
                  <a:pos x="367" y="2002"/>
                </a:cxn>
                <a:cxn ang="0">
                  <a:pos x="284" y="1898"/>
                </a:cxn>
                <a:cxn ang="0">
                  <a:pos x="204" y="1784"/>
                </a:cxn>
                <a:cxn ang="0">
                  <a:pos x="131" y="1662"/>
                </a:cxn>
                <a:cxn ang="0">
                  <a:pos x="71" y="1529"/>
                </a:cxn>
                <a:cxn ang="0">
                  <a:pos x="27" y="1390"/>
                </a:cxn>
                <a:cxn ang="0">
                  <a:pos x="4" y="1246"/>
                </a:cxn>
                <a:cxn ang="0">
                  <a:pos x="4" y="1099"/>
                </a:cxn>
                <a:cxn ang="0">
                  <a:pos x="27" y="954"/>
                </a:cxn>
                <a:cxn ang="0">
                  <a:pos x="71" y="816"/>
                </a:cxn>
                <a:cxn ang="0">
                  <a:pos x="131" y="684"/>
                </a:cxn>
                <a:cxn ang="0">
                  <a:pos x="204" y="560"/>
                </a:cxn>
                <a:cxn ang="0">
                  <a:pos x="284" y="446"/>
                </a:cxn>
                <a:cxn ang="0">
                  <a:pos x="367" y="343"/>
                </a:cxn>
                <a:cxn ang="0">
                  <a:pos x="452" y="251"/>
                </a:cxn>
                <a:cxn ang="0">
                  <a:pos x="532" y="171"/>
                </a:cxn>
                <a:cxn ang="0">
                  <a:pos x="604" y="105"/>
                </a:cxn>
                <a:cxn ang="0">
                  <a:pos x="665" y="55"/>
                </a:cxn>
                <a:cxn ang="0">
                  <a:pos x="709" y="19"/>
                </a:cxn>
                <a:cxn ang="0">
                  <a:pos x="732" y="1"/>
                </a:cxn>
                <a:cxn ang="0">
                  <a:pos x="739" y="1"/>
                </a:cxn>
                <a:cxn ang="0">
                  <a:pos x="763" y="19"/>
                </a:cxn>
                <a:cxn ang="0">
                  <a:pos x="806" y="55"/>
                </a:cxn>
                <a:cxn ang="0">
                  <a:pos x="866" y="105"/>
                </a:cxn>
                <a:cxn ang="0">
                  <a:pos x="939" y="171"/>
                </a:cxn>
                <a:cxn ang="0">
                  <a:pos x="1019" y="251"/>
                </a:cxn>
                <a:cxn ang="0">
                  <a:pos x="1102" y="343"/>
                </a:cxn>
                <a:cxn ang="0">
                  <a:pos x="1187" y="446"/>
                </a:cxn>
                <a:cxn ang="0">
                  <a:pos x="1267" y="560"/>
                </a:cxn>
                <a:cxn ang="0">
                  <a:pos x="1339" y="684"/>
                </a:cxn>
                <a:cxn ang="0">
                  <a:pos x="1400" y="816"/>
                </a:cxn>
                <a:cxn ang="0">
                  <a:pos x="1444" y="954"/>
                </a:cxn>
                <a:cxn ang="0">
                  <a:pos x="1467" y="1099"/>
                </a:cxn>
              </a:cxnLst>
              <a:rect l="0" t="0" r="r" b="b"/>
              <a:pathLst>
                <a:path w="1470" h="2346">
                  <a:moveTo>
                    <a:pt x="1470" y="1173"/>
                  </a:moveTo>
                  <a:lnTo>
                    <a:pt x="1467" y="1246"/>
                  </a:lnTo>
                  <a:lnTo>
                    <a:pt x="1458" y="1319"/>
                  </a:lnTo>
                  <a:lnTo>
                    <a:pt x="1444" y="1390"/>
                  </a:lnTo>
                  <a:lnTo>
                    <a:pt x="1423" y="1462"/>
                  </a:lnTo>
                  <a:lnTo>
                    <a:pt x="1400" y="1529"/>
                  </a:lnTo>
                  <a:lnTo>
                    <a:pt x="1371" y="1596"/>
                  </a:lnTo>
                  <a:lnTo>
                    <a:pt x="1339" y="1662"/>
                  </a:lnTo>
                  <a:lnTo>
                    <a:pt x="1305" y="1725"/>
                  </a:lnTo>
                  <a:lnTo>
                    <a:pt x="1267" y="1784"/>
                  </a:lnTo>
                  <a:lnTo>
                    <a:pt x="1228" y="1843"/>
                  </a:lnTo>
                  <a:lnTo>
                    <a:pt x="1187" y="1898"/>
                  </a:lnTo>
                  <a:lnTo>
                    <a:pt x="1145" y="1952"/>
                  </a:lnTo>
                  <a:lnTo>
                    <a:pt x="1102" y="2002"/>
                  </a:lnTo>
                  <a:lnTo>
                    <a:pt x="1060" y="2050"/>
                  </a:lnTo>
                  <a:lnTo>
                    <a:pt x="1019" y="2094"/>
                  </a:lnTo>
                  <a:lnTo>
                    <a:pt x="978" y="2135"/>
                  </a:lnTo>
                  <a:lnTo>
                    <a:pt x="939" y="2174"/>
                  </a:lnTo>
                  <a:lnTo>
                    <a:pt x="901" y="2207"/>
                  </a:lnTo>
                  <a:lnTo>
                    <a:pt x="866" y="2240"/>
                  </a:lnTo>
                  <a:lnTo>
                    <a:pt x="835" y="2266"/>
                  </a:lnTo>
                  <a:lnTo>
                    <a:pt x="806" y="2291"/>
                  </a:lnTo>
                  <a:lnTo>
                    <a:pt x="783" y="2310"/>
                  </a:lnTo>
                  <a:lnTo>
                    <a:pt x="763" y="2326"/>
                  </a:lnTo>
                  <a:lnTo>
                    <a:pt x="748" y="2336"/>
                  </a:lnTo>
                  <a:lnTo>
                    <a:pt x="739" y="2343"/>
                  </a:lnTo>
                  <a:lnTo>
                    <a:pt x="735" y="2346"/>
                  </a:lnTo>
                  <a:lnTo>
                    <a:pt x="732" y="2343"/>
                  </a:lnTo>
                  <a:lnTo>
                    <a:pt x="723" y="2336"/>
                  </a:lnTo>
                  <a:lnTo>
                    <a:pt x="709" y="2326"/>
                  </a:lnTo>
                  <a:lnTo>
                    <a:pt x="688" y="2310"/>
                  </a:lnTo>
                  <a:lnTo>
                    <a:pt x="665" y="2291"/>
                  </a:lnTo>
                  <a:lnTo>
                    <a:pt x="636" y="2266"/>
                  </a:lnTo>
                  <a:lnTo>
                    <a:pt x="604" y="2240"/>
                  </a:lnTo>
                  <a:lnTo>
                    <a:pt x="570" y="2207"/>
                  </a:lnTo>
                  <a:lnTo>
                    <a:pt x="532" y="2174"/>
                  </a:lnTo>
                  <a:lnTo>
                    <a:pt x="493" y="2135"/>
                  </a:lnTo>
                  <a:lnTo>
                    <a:pt x="452" y="2094"/>
                  </a:lnTo>
                  <a:lnTo>
                    <a:pt x="410" y="2050"/>
                  </a:lnTo>
                  <a:lnTo>
                    <a:pt x="367" y="2002"/>
                  </a:lnTo>
                  <a:lnTo>
                    <a:pt x="325" y="1952"/>
                  </a:lnTo>
                  <a:lnTo>
                    <a:pt x="284" y="1898"/>
                  </a:lnTo>
                  <a:lnTo>
                    <a:pt x="243" y="1843"/>
                  </a:lnTo>
                  <a:lnTo>
                    <a:pt x="204" y="1784"/>
                  </a:lnTo>
                  <a:lnTo>
                    <a:pt x="166" y="1725"/>
                  </a:lnTo>
                  <a:lnTo>
                    <a:pt x="131" y="1662"/>
                  </a:lnTo>
                  <a:lnTo>
                    <a:pt x="100" y="1596"/>
                  </a:lnTo>
                  <a:lnTo>
                    <a:pt x="71" y="1529"/>
                  </a:lnTo>
                  <a:lnTo>
                    <a:pt x="48" y="1462"/>
                  </a:lnTo>
                  <a:lnTo>
                    <a:pt x="27" y="1390"/>
                  </a:lnTo>
                  <a:lnTo>
                    <a:pt x="13" y="1319"/>
                  </a:lnTo>
                  <a:lnTo>
                    <a:pt x="4" y="1246"/>
                  </a:lnTo>
                  <a:lnTo>
                    <a:pt x="0" y="1173"/>
                  </a:lnTo>
                  <a:lnTo>
                    <a:pt x="4" y="1099"/>
                  </a:lnTo>
                  <a:lnTo>
                    <a:pt x="13" y="1026"/>
                  </a:lnTo>
                  <a:lnTo>
                    <a:pt x="27" y="954"/>
                  </a:lnTo>
                  <a:lnTo>
                    <a:pt x="48" y="884"/>
                  </a:lnTo>
                  <a:lnTo>
                    <a:pt x="71" y="816"/>
                  </a:lnTo>
                  <a:lnTo>
                    <a:pt x="100" y="748"/>
                  </a:lnTo>
                  <a:lnTo>
                    <a:pt x="131" y="684"/>
                  </a:lnTo>
                  <a:lnTo>
                    <a:pt x="166" y="621"/>
                  </a:lnTo>
                  <a:lnTo>
                    <a:pt x="204" y="560"/>
                  </a:lnTo>
                  <a:lnTo>
                    <a:pt x="243" y="502"/>
                  </a:lnTo>
                  <a:lnTo>
                    <a:pt x="284" y="446"/>
                  </a:lnTo>
                  <a:lnTo>
                    <a:pt x="325" y="394"/>
                  </a:lnTo>
                  <a:lnTo>
                    <a:pt x="367" y="343"/>
                  </a:lnTo>
                  <a:lnTo>
                    <a:pt x="410" y="295"/>
                  </a:lnTo>
                  <a:lnTo>
                    <a:pt x="452" y="251"/>
                  </a:lnTo>
                  <a:lnTo>
                    <a:pt x="493" y="210"/>
                  </a:lnTo>
                  <a:lnTo>
                    <a:pt x="532" y="171"/>
                  </a:lnTo>
                  <a:lnTo>
                    <a:pt x="570" y="137"/>
                  </a:lnTo>
                  <a:lnTo>
                    <a:pt x="604" y="105"/>
                  </a:lnTo>
                  <a:lnTo>
                    <a:pt x="636" y="79"/>
                  </a:lnTo>
                  <a:lnTo>
                    <a:pt x="665" y="55"/>
                  </a:lnTo>
                  <a:lnTo>
                    <a:pt x="688" y="35"/>
                  </a:lnTo>
                  <a:lnTo>
                    <a:pt x="709" y="19"/>
                  </a:lnTo>
                  <a:lnTo>
                    <a:pt x="723" y="9"/>
                  </a:lnTo>
                  <a:lnTo>
                    <a:pt x="732" y="1"/>
                  </a:lnTo>
                  <a:lnTo>
                    <a:pt x="735" y="0"/>
                  </a:lnTo>
                  <a:lnTo>
                    <a:pt x="739" y="1"/>
                  </a:lnTo>
                  <a:lnTo>
                    <a:pt x="748" y="9"/>
                  </a:lnTo>
                  <a:lnTo>
                    <a:pt x="763" y="19"/>
                  </a:lnTo>
                  <a:lnTo>
                    <a:pt x="783" y="35"/>
                  </a:lnTo>
                  <a:lnTo>
                    <a:pt x="806" y="55"/>
                  </a:lnTo>
                  <a:lnTo>
                    <a:pt x="835" y="79"/>
                  </a:lnTo>
                  <a:lnTo>
                    <a:pt x="866" y="105"/>
                  </a:lnTo>
                  <a:lnTo>
                    <a:pt x="901" y="137"/>
                  </a:lnTo>
                  <a:lnTo>
                    <a:pt x="939" y="171"/>
                  </a:lnTo>
                  <a:lnTo>
                    <a:pt x="978" y="210"/>
                  </a:lnTo>
                  <a:lnTo>
                    <a:pt x="1019" y="251"/>
                  </a:lnTo>
                  <a:lnTo>
                    <a:pt x="1060" y="295"/>
                  </a:lnTo>
                  <a:lnTo>
                    <a:pt x="1102" y="343"/>
                  </a:lnTo>
                  <a:lnTo>
                    <a:pt x="1145" y="394"/>
                  </a:lnTo>
                  <a:lnTo>
                    <a:pt x="1187" y="446"/>
                  </a:lnTo>
                  <a:lnTo>
                    <a:pt x="1228" y="502"/>
                  </a:lnTo>
                  <a:lnTo>
                    <a:pt x="1267" y="560"/>
                  </a:lnTo>
                  <a:lnTo>
                    <a:pt x="1305" y="621"/>
                  </a:lnTo>
                  <a:lnTo>
                    <a:pt x="1339" y="684"/>
                  </a:lnTo>
                  <a:lnTo>
                    <a:pt x="1371" y="748"/>
                  </a:lnTo>
                  <a:lnTo>
                    <a:pt x="1400" y="816"/>
                  </a:lnTo>
                  <a:lnTo>
                    <a:pt x="1423" y="884"/>
                  </a:lnTo>
                  <a:lnTo>
                    <a:pt x="1444" y="954"/>
                  </a:lnTo>
                  <a:lnTo>
                    <a:pt x="1458" y="1026"/>
                  </a:lnTo>
                  <a:lnTo>
                    <a:pt x="1467" y="1099"/>
                  </a:lnTo>
                  <a:lnTo>
                    <a:pt x="1470" y="1173"/>
                  </a:lnTo>
                </a:path>
              </a:pathLst>
            </a:custGeom>
            <a:gradFill rotWithShape="1">
              <a:gsLst>
                <a:gs pos="0">
                  <a:srgbClr val="FF0066">
                    <a:gamma/>
                    <a:tint val="33333"/>
                    <a:invGamma/>
                  </a:srgbClr>
                </a:gs>
                <a:gs pos="100000">
                  <a:srgbClr val="FF0066"/>
                </a:gs>
              </a:gsLst>
              <a:lin ang="54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1" name="Freeform 9"/>
            <p:cNvSpPr>
              <a:spLocks/>
            </p:cNvSpPr>
            <p:nvPr/>
          </p:nvSpPr>
          <p:spPr bwMode="gray">
            <a:xfrm rot="521906">
              <a:off x="2809" y="2460"/>
              <a:ext cx="1680" cy="864"/>
            </a:xfrm>
            <a:custGeom>
              <a:avLst/>
              <a:gdLst/>
              <a:ahLst/>
              <a:cxnLst>
                <a:cxn ang="0">
                  <a:pos x="1451" y="175"/>
                </a:cxn>
                <a:cxn ang="0">
                  <a:pos x="1572" y="277"/>
                </a:cxn>
                <a:cxn ang="0">
                  <a:pos x="1676" y="395"/>
                </a:cxn>
                <a:cxn ang="0">
                  <a:pos x="1763" y="525"/>
                </a:cxn>
                <a:cxn ang="0">
                  <a:pos x="1835" y="661"/>
                </a:cxn>
                <a:cxn ang="0">
                  <a:pos x="1893" y="798"/>
                </a:cxn>
                <a:cxn ang="0">
                  <a:pos x="1940" y="929"/>
                </a:cxn>
                <a:cxn ang="0">
                  <a:pos x="1975" y="1053"/>
                </a:cxn>
                <a:cxn ang="0">
                  <a:pos x="2000" y="1161"/>
                </a:cxn>
                <a:cxn ang="0">
                  <a:pos x="2017" y="1250"/>
                </a:cxn>
                <a:cxn ang="0">
                  <a:pos x="2026" y="1316"/>
                </a:cxn>
                <a:cxn ang="0">
                  <a:pos x="2030" y="1349"/>
                </a:cxn>
                <a:cxn ang="0">
                  <a:pos x="2027" y="1357"/>
                </a:cxn>
                <a:cxn ang="0">
                  <a:pos x="1998" y="1368"/>
                </a:cxn>
                <a:cxn ang="0">
                  <a:pos x="1941" y="1390"/>
                </a:cxn>
                <a:cxn ang="0">
                  <a:pos x="1861" y="1419"/>
                </a:cxn>
                <a:cxn ang="0">
                  <a:pos x="1762" y="1450"/>
                </a:cxn>
                <a:cxn ang="0">
                  <a:pos x="1647" y="1481"/>
                </a:cxn>
                <a:cxn ang="0">
                  <a:pos x="1517" y="1507"/>
                </a:cxn>
                <a:cxn ang="0">
                  <a:pos x="1377" y="1527"/>
                </a:cxn>
                <a:cxn ang="0">
                  <a:pos x="1231" y="1536"/>
                </a:cxn>
                <a:cxn ang="0">
                  <a:pos x="1082" y="1532"/>
                </a:cxn>
                <a:cxn ang="0">
                  <a:pos x="933" y="1511"/>
                </a:cxn>
                <a:cxn ang="0">
                  <a:pos x="787" y="1469"/>
                </a:cxn>
                <a:cxn ang="0">
                  <a:pos x="647" y="1405"/>
                </a:cxn>
                <a:cxn ang="0">
                  <a:pos x="518" y="1313"/>
                </a:cxn>
                <a:cxn ang="0">
                  <a:pos x="405" y="1202"/>
                </a:cxn>
                <a:cxn ang="0">
                  <a:pos x="311" y="1076"/>
                </a:cxn>
                <a:cxn ang="0">
                  <a:pos x="230" y="944"/>
                </a:cxn>
                <a:cxn ang="0">
                  <a:pos x="166" y="806"/>
                </a:cxn>
                <a:cxn ang="0">
                  <a:pos x="114" y="672"/>
                </a:cxn>
                <a:cxn ang="0">
                  <a:pos x="73" y="542"/>
                </a:cxn>
                <a:cxn ang="0">
                  <a:pos x="44" y="427"/>
                </a:cxn>
                <a:cxn ang="0">
                  <a:pos x="22" y="326"/>
                </a:cxn>
                <a:cxn ang="0">
                  <a:pos x="9" y="249"/>
                </a:cxn>
                <a:cxn ang="0">
                  <a:pos x="3" y="200"/>
                </a:cxn>
                <a:cxn ang="0">
                  <a:pos x="0" y="182"/>
                </a:cxn>
                <a:cxn ang="0">
                  <a:pos x="16" y="175"/>
                </a:cxn>
                <a:cxn ang="0">
                  <a:pos x="58" y="157"/>
                </a:cxn>
                <a:cxn ang="0">
                  <a:pos x="127" y="131"/>
                </a:cxn>
                <a:cxn ang="0">
                  <a:pos x="217" y="102"/>
                </a:cxn>
                <a:cxn ang="0">
                  <a:pos x="325" y="70"/>
                </a:cxn>
                <a:cxn ang="0">
                  <a:pos x="449" y="42"/>
                </a:cxn>
                <a:cxn ang="0">
                  <a:pos x="583" y="17"/>
                </a:cxn>
                <a:cxn ang="0">
                  <a:pos x="726" y="3"/>
                </a:cxn>
                <a:cxn ang="0">
                  <a:pos x="875" y="0"/>
                </a:cxn>
                <a:cxn ang="0">
                  <a:pos x="1024" y="11"/>
                </a:cxn>
                <a:cxn ang="0">
                  <a:pos x="1173" y="43"/>
                </a:cxn>
                <a:cxn ang="0">
                  <a:pos x="1314" y="96"/>
                </a:cxn>
              </a:cxnLst>
              <a:rect l="0" t="0" r="r" b="b"/>
              <a:pathLst>
                <a:path w="2032" h="1536">
                  <a:moveTo>
                    <a:pt x="1383" y="131"/>
                  </a:moveTo>
                  <a:lnTo>
                    <a:pt x="1451" y="175"/>
                  </a:lnTo>
                  <a:lnTo>
                    <a:pt x="1514" y="223"/>
                  </a:lnTo>
                  <a:lnTo>
                    <a:pt x="1572" y="277"/>
                  </a:lnTo>
                  <a:lnTo>
                    <a:pt x="1626" y="334"/>
                  </a:lnTo>
                  <a:lnTo>
                    <a:pt x="1676" y="395"/>
                  </a:lnTo>
                  <a:lnTo>
                    <a:pt x="1721" y="459"/>
                  </a:lnTo>
                  <a:lnTo>
                    <a:pt x="1763" y="525"/>
                  </a:lnTo>
                  <a:lnTo>
                    <a:pt x="1801" y="592"/>
                  </a:lnTo>
                  <a:lnTo>
                    <a:pt x="1835" y="661"/>
                  </a:lnTo>
                  <a:lnTo>
                    <a:pt x="1865" y="729"/>
                  </a:lnTo>
                  <a:lnTo>
                    <a:pt x="1893" y="798"/>
                  </a:lnTo>
                  <a:lnTo>
                    <a:pt x="1918" y="865"/>
                  </a:lnTo>
                  <a:lnTo>
                    <a:pt x="1940" y="929"/>
                  </a:lnTo>
                  <a:lnTo>
                    <a:pt x="1957" y="993"/>
                  </a:lnTo>
                  <a:lnTo>
                    <a:pt x="1975" y="1053"/>
                  </a:lnTo>
                  <a:lnTo>
                    <a:pt x="1988" y="1109"/>
                  </a:lnTo>
                  <a:lnTo>
                    <a:pt x="2000" y="1161"/>
                  </a:lnTo>
                  <a:lnTo>
                    <a:pt x="2008" y="1209"/>
                  </a:lnTo>
                  <a:lnTo>
                    <a:pt x="2017" y="1250"/>
                  </a:lnTo>
                  <a:lnTo>
                    <a:pt x="2021" y="1287"/>
                  </a:lnTo>
                  <a:lnTo>
                    <a:pt x="2026" y="1316"/>
                  </a:lnTo>
                  <a:lnTo>
                    <a:pt x="2029" y="1336"/>
                  </a:lnTo>
                  <a:lnTo>
                    <a:pt x="2030" y="1349"/>
                  </a:lnTo>
                  <a:lnTo>
                    <a:pt x="2032" y="1355"/>
                  </a:lnTo>
                  <a:lnTo>
                    <a:pt x="2027" y="1357"/>
                  </a:lnTo>
                  <a:lnTo>
                    <a:pt x="2016" y="1361"/>
                  </a:lnTo>
                  <a:lnTo>
                    <a:pt x="1998" y="1368"/>
                  </a:lnTo>
                  <a:lnTo>
                    <a:pt x="1972" y="1378"/>
                  </a:lnTo>
                  <a:lnTo>
                    <a:pt x="1941" y="1390"/>
                  </a:lnTo>
                  <a:lnTo>
                    <a:pt x="1905" y="1405"/>
                  </a:lnTo>
                  <a:lnTo>
                    <a:pt x="1861" y="1419"/>
                  </a:lnTo>
                  <a:lnTo>
                    <a:pt x="1814" y="1434"/>
                  </a:lnTo>
                  <a:lnTo>
                    <a:pt x="1762" y="1450"/>
                  </a:lnTo>
                  <a:lnTo>
                    <a:pt x="1706" y="1466"/>
                  </a:lnTo>
                  <a:lnTo>
                    <a:pt x="1647" y="1481"/>
                  </a:lnTo>
                  <a:lnTo>
                    <a:pt x="1582" y="1495"/>
                  </a:lnTo>
                  <a:lnTo>
                    <a:pt x="1517" y="1507"/>
                  </a:lnTo>
                  <a:lnTo>
                    <a:pt x="1448" y="1518"/>
                  </a:lnTo>
                  <a:lnTo>
                    <a:pt x="1377" y="1527"/>
                  </a:lnTo>
                  <a:lnTo>
                    <a:pt x="1305" y="1533"/>
                  </a:lnTo>
                  <a:lnTo>
                    <a:pt x="1231" y="1536"/>
                  </a:lnTo>
                  <a:lnTo>
                    <a:pt x="1157" y="1536"/>
                  </a:lnTo>
                  <a:lnTo>
                    <a:pt x="1082" y="1532"/>
                  </a:lnTo>
                  <a:lnTo>
                    <a:pt x="1008" y="1524"/>
                  </a:lnTo>
                  <a:lnTo>
                    <a:pt x="933" y="1511"/>
                  </a:lnTo>
                  <a:lnTo>
                    <a:pt x="859" y="1494"/>
                  </a:lnTo>
                  <a:lnTo>
                    <a:pt x="787" y="1469"/>
                  </a:lnTo>
                  <a:lnTo>
                    <a:pt x="716" y="1440"/>
                  </a:lnTo>
                  <a:lnTo>
                    <a:pt x="647" y="1405"/>
                  </a:lnTo>
                  <a:lnTo>
                    <a:pt x="580" y="1361"/>
                  </a:lnTo>
                  <a:lnTo>
                    <a:pt x="518" y="1313"/>
                  </a:lnTo>
                  <a:lnTo>
                    <a:pt x="459" y="1259"/>
                  </a:lnTo>
                  <a:lnTo>
                    <a:pt x="405" y="1202"/>
                  </a:lnTo>
                  <a:lnTo>
                    <a:pt x="356" y="1141"/>
                  </a:lnTo>
                  <a:lnTo>
                    <a:pt x="311" y="1076"/>
                  </a:lnTo>
                  <a:lnTo>
                    <a:pt x="268" y="1011"/>
                  </a:lnTo>
                  <a:lnTo>
                    <a:pt x="230" y="944"/>
                  </a:lnTo>
                  <a:lnTo>
                    <a:pt x="197" y="875"/>
                  </a:lnTo>
                  <a:lnTo>
                    <a:pt x="166" y="806"/>
                  </a:lnTo>
                  <a:lnTo>
                    <a:pt x="138" y="738"/>
                  </a:lnTo>
                  <a:lnTo>
                    <a:pt x="114" y="672"/>
                  </a:lnTo>
                  <a:lnTo>
                    <a:pt x="92" y="607"/>
                  </a:lnTo>
                  <a:lnTo>
                    <a:pt x="73" y="542"/>
                  </a:lnTo>
                  <a:lnTo>
                    <a:pt x="57" y="483"/>
                  </a:lnTo>
                  <a:lnTo>
                    <a:pt x="44" y="427"/>
                  </a:lnTo>
                  <a:lnTo>
                    <a:pt x="32" y="375"/>
                  </a:lnTo>
                  <a:lnTo>
                    <a:pt x="22" y="326"/>
                  </a:lnTo>
                  <a:lnTo>
                    <a:pt x="14" y="286"/>
                  </a:lnTo>
                  <a:lnTo>
                    <a:pt x="9" y="249"/>
                  </a:lnTo>
                  <a:lnTo>
                    <a:pt x="4" y="220"/>
                  </a:lnTo>
                  <a:lnTo>
                    <a:pt x="3" y="200"/>
                  </a:lnTo>
                  <a:lnTo>
                    <a:pt x="0" y="186"/>
                  </a:lnTo>
                  <a:lnTo>
                    <a:pt x="0" y="182"/>
                  </a:lnTo>
                  <a:lnTo>
                    <a:pt x="4" y="179"/>
                  </a:lnTo>
                  <a:lnTo>
                    <a:pt x="16" y="175"/>
                  </a:lnTo>
                  <a:lnTo>
                    <a:pt x="33" y="167"/>
                  </a:lnTo>
                  <a:lnTo>
                    <a:pt x="58" y="157"/>
                  </a:lnTo>
                  <a:lnTo>
                    <a:pt x="90" y="146"/>
                  </a:lnTo>
                  <a:lnTo>
                    <a:pt x="127" y="131"/>
                  </a:lnTo>
                  <a:lnTo>
                    <a:pt x="169" y="116"/>
                  </a:lnTo>
                  <a:lnTo>
                    <a:pt x="217" y="102"/>
                  </a:lnTo>
                  <a:lnTo>
                    <a:pt x="270" y="86"/>
                  </a:lnTo>
                  <a:lnTo>
                    <a:pt x="325" y="70"/>
                  </a:lnTo>
                  <a:lnTo>
                    <a:pt x="385" y="55"/>
                  </a:lnTo>
                  <a:lnTo>
                    <a:pt x="449" y="42"/>
                  </a:lnTo>
                  <a:lnTo>
                    <a:pt x="515" y="29"/>
                  </a:lnTo>
                  <a:lnTo>
                    <a:pt x="583" y="17"/>
                  </a:lnTo>
                  <a:lnTo>
                    <a:pt x="653" y="8"/>
                  </a:lnTo>
                  <a:lnTo>
                    <a:pt x="726" y="3"/>
                  </a:lnTo>
                  <a:lnTo>
                    <a:pt x="801" y="0"/>
                  </a:lnTo>
                  <a:lnTo>
                    <a:pt x="875" y="0"/>
                  </a:lnTo>
                  <a:lnTo>
                    <a:pt x="949" y="4"/>
                  </a:lnTo>
                  <a:lnTo>
                    <a:pt x="1024" y="11"/>
                  </a:lnTo>
                  <a:lnTo>
                    <a:pt x="1098" y="24"/>
                  </a:lnTo>
                  <a:lnTo>
                    <a:pt x="1173" y="43"/>
                  </a:lnTo>
                  <a:lnTo>
                    <a:pt x="1244" y="67"/>
                  </a:lnTo>
                  <a:lnTo>
                    <a:pt x="1314" y="96"/>
                  </a:lnTo>
                  <a:lnTo>
                    <a:pt x="1383" y="131"/>
                  </a:lnTo>
                </a:path>
              </a:pathLst>
            </a:custGeom>
            <a:gradFill rotWithShape="1">
              <a:gsLst>
                <a:gs pos="0">
                  <a:srgbClr val="FF7E3D">
                    <a:gamma/>
                    <a:tint val="33333"/>
                    <a:invGamma/>
                  </a:srgbClr>
                </a:gs>
                <a:gs pos="100000">
                  <a:srgbClr val="FF7E3D"/>
                </a:gs>
              </a:gsLst>
              <a:lin ang="27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gray">
            <a:xfrm rot="-468625">
              <a:off x="2736" y="1632"/>
              <a:ext cx="1728" cy="912"/>
            </a:xfrm>
            <a:custGeom>
              <a:avLst/>
              <a:gdLst/>
              <a:ahLst/>
              <a:cxnLst>
                <a:cxn ang="0">
                  <a:pos x="716" y="96"/>
                </a:cxn>
                <a:cxn ang="0">
                  <a:pos x="859" y="43"/>
                </a:cxn>
                <a:cxn ang="0">
                  <a:pos x="1008" y="11"/>
                </a:cxn>
                <a:cxn ang="0">
                  <a:pos x="1157" y="0"/>
                </a:cxn>
                <a:cxn ang="0">
                  <a:pos x="1305" y="3"/>
                </a:cxn>
                <a:cxn ang="0">
                  <a:pos x="1448" y="17"/>
                </a:cxn>
                <a:cxn ang="0">
                  <a:pos x="1582" y="42"/>
                </a:cxn>
                <a:cxn ang="0">
                  <a:pos x="1706" y="70"/>
                </a:cxn>
                <a:cxn ang="0">
                  <a:pos x="1814" y="102"/>
                </a:cxn>
                <a:cxn ang="0">
                  <a:pos x="1905" y="131"/>
                </a:cxn>
                <a:cxn ang="0">
                  <a:pos x="1972" y="157"/>
                </a:cxn>
                <a:cxn ang="0">
                  <a:pos x="2016" y="175"/>
                </a:cxn>
                <a:cxn ang="0">
                  <a:pos x="2032" y="182"/>
                </a:cxn>
                <a:cxn ang="0">
                  <a:pos x="2029" y="200"/>
                </a:cxn>
                <a:cxn ang="0">
                  <a:pos x="2021" y="249"/>
                </a:cxn>
                <a:cxn ang="0">
                  <a:pos x="2008" y="327"/>
                </a:cxn>
                <a:cxn ang="0">
                  <a:pos x="1988" y="427"/>
                </a:cxn>
                <a:cxn ang="0">
                  <a:pos x="1957" y="542"/>
                </a:cxn>
                <a:cxn ang="0">
                  <a:pos x="1918" y="672"/>
                </a:cxn>
                <a:cxn ang="0">
                  <a:pos x="1865" y="807"/>
                </a:cxn>
                <a:cxn ang="0">
                  <a:pos x="1801" y="944"/>
                </a:cxn>
                <a:cxn ang="0">
                  <a:pos x="1721" y="1076"/>
                </a:cxn>
                <a:cxn ang="0">
                  <a:pos x="1626" y="1202"/>
                </a:cxn>
                <a:cxn ang="0">
                  <a:pos x="1514" y="1313"/>
                </a:cxn>
                <a:cxn ang="0">
                  <a:pos x="1383" y="1405"/>
                </a:cxn>
                <a:cxn ang="0">
                  <a:pos x="1244" y="1469"/>
                </a:cxn>
                <a:cxn ang="0">
                  <a:pos x="1098" y="1511"/>
                </a:cxn>
                <a:cxn ang="0">
                  <a:pos x="949" y="1532"/>
                </a:cxn>
                <a:cxn ang="0">
                  <a:pos x="801" y="1536"/>
                </a:cxn>
                <a:cxn ang="0">
                  <a:pos x="653" y="1527"/>
                </a:cxn>
                <a:cxn ang="0">
                  <a:pos x="515" y="1507"/>
                </a:cxn>
                <a:cxn ang="0">
                  <a:pos x="385" y="1481"/>
                </a:cxn>
                <a:cxn ang="0">
                  <a:pos x="270" y="1450"/>
                </a:cxn>
                <a:cxn ang="0">
                  <a:pos x="169" y="1419"/>
                </a:cxn>
                <a:cxn ang="0">
                  <a:pos x="90" y="1390"/>
                </a:cxn>
                <a:cxn ang="0">
                  <a:pos x="33" y="1368"/>
                </a:cxn>
                <a:cxn ang="0">
                  <a:pos x="4" y="1357"/>
                </a:cxn>
                <a:cxn ang="0">
                  <a:pos x="0" y="1349"/>
                </a:cxn>
                <a:cxn ang="0">
                  <a:pos x="4" y="1316"/>
                </a:cxn>
                <a:cxn ang="0">
                  <a:pos x="14" y="1250"/>
                </a:cxn>
                <a:cxn ang="0">
                  <a:pos x="32" y="1161"/>
                </a:cxn>
                <a:cxn ang="0">
                  <a:pos x="57" y="1053"/>
                </a:cxn>
                <a:cxn ang="0">
                  <a:pos x="92" y="929"/>
                </a:cxn>
                <a:cxn ang="0">
                  <a:pos x="138" y="798"/>
                </a:cxn>
                <a:cxn ang="0">
                  <a:pos x="197" y="661"/>
                </a:cxn>
                <a:cxn ang="0">
                  <a:pos x="268" y="525"/>
                </a:cxn>
                <a:cxn ang="0">
                  <a:pos x="356" y="395"/>
                </a:cxn>
                <a:cxn ang="0">
                  <a:pos x="459" y="277"/>
                </a:cxn>
                <a:cxn ang="0">
                  <a:pos x="580" y="175"/>
                </a:cxn>
              </a:cxnLst>
              <a:rect l="0" t="0" r="r" b="b"/>
              <a:pathLst>
                <a:path w="2032" h="1536">
                  <a:moveTo>
                    <a:pt x="647" y="131"/>
                  </a:moveTo>
                  <a:lnTo>
                    <a:pt x="716" y="96"/>
                  </a:lnTo>
                  <a:lnTo>
                    <a:pt x="787" y="67"/>
                  </a:lnTo>
                  <a:lnTo>
                    <a:pt x="859" y="43"/>
                  </a:lnTo>
                  <a:lnTo>
                    <a:pt x="933" y="25"/>
                  </a:lnTo>
                  <a:lnTo>
                    <a:pt x="1008" y="11"/>
                  </a:lnTo>
                  <a:lnTo>
                    <a:pt x="1082" y="4"/>
                  </a:lnTo>
                  <a:lnTo>
                    <a:pt x="1157" y="0"/>
                  </a:lnTo>
                  <a:lnTo>
                    <a:pt x="1231" y="0"/>
                  </a:lnTo>
                  <a:lnTo>
                    <a:pt x="1305" y="3"/>
                  </a:lnTo>
                  <a:lnTo>
                    <a:pt x="1377" y="8"/>
                  </a:lnTo>
                  <a:lnTo>
                    <a:pt x="1448" y="17"/>
                  </a:lnTo>
                  <a:lnTo>
                    <a:pt x="1517" y="29"/>
                  </a:lnTo>
                  <a:lnTo>
                    <a:pt x="1582" y="42"/>
                  </a:lnTo>
                  <a:lnTo>
                    <a:pt x="1647" y="55"/>
                  </a:lnTo>
                  <a:lnTo>
                    <a:pt x="1706" y="70"/>
                  </a:lnTo>
                  <a:lnTo>
                    <a:pt x="1762" y="86"/>
                  </a:lnTo>
                  <a:lnTo>
                    <a:pt x="1814" y="102"/>
                  </a:lnTo>
                  <a:lnTo>
                    <a:pt x="1861" y="116"/>
                  </a:lnTo>
                  <a:lnTo>
                    <a:pt x="1905" y="131"/>
                  </a:lnTo>
                  <a:lnTo>
                    <a:pt x="1941" y="146"/>
                  </a:lnTo>
                  <a:lnTo>
                    <a:pt x="1972" y="157"/>
                  </a:lnTo>
                  <a:lnTo>
                    <a:pt x="1998" y="167"/>
                  </a:lnTo>
                  <a:lnTo>
                    <a:pt x="2016" y="175"/>
                  </a:lnTo>
                  <a:lnTo>
                    <a:pt x="2027" y="179"/>
                  </a:lnTo>
                  <a:lnTo>
                    <a:pt x="2032" y="182"/>
                  </a:lnTo>
                  <a:lnTo>
                    <a:pt x="2030" y="186"/>
                  </a:lnTo>
                  <a:lnTo>
                    <a:pt x="2029" y="200"/>
                  </a:lnTo>
                  <a:lnTo>
                    <a:pt x="2026" y="220"/>
                  </a:lnTo>
                  <a:lnTo>
                    <a:pt x="2021" y="249"/>
                  </a:lnTo>
                  <a:lnTo>
                    <a:pt x="2017" y="286"/>
                  </a:lnTo>
                  <a:lnTo>
                    <a:pt x="2008" y="327"/>
                  </a:lnTo>
                  <a:lnTo>
                    <a:pt x="2000" y="375"/>
                  </a:lnTo>
                  <a:lnTo>
                    <a:pt x="1988" y="427"/>
                  </a:lnTo>
                  <a:lnTo>
                    <a:pt x="1975" y="483"/>
                  </a:lnTo>
                  <a:lnTo>
                    <a:pt x="1957" y="542"/>
                  </a:lnTo>
                  <a:lnTo>
                    <a:pt x="1940" y="607"/>
                  </a:lnTo>
                  <a:lnTo>
                    <a:pt x="1918" y="672"/>
                  </a:lnTo>
                  <a:lnTo>
                    <a:pt x="1893" y="738"/>
                  </a:lnTo>
                  <a:lnTo>
                    <a:pt x="1865" y="807"/>
                  </a:lnTo>
                  <a:lnTo>
                    <a:pt x="1835" y="875"/>
                  </a:lnTo>
                  <a:lnTo>
                    <a:pt x="1801" y="944"/>
                  </a:lnTo>
                  <a:lnTo>
                    <a:pt x="1763" y="1011"/>
                  </a:lnTo>
                  <a:lnTo>
                    <a:pt x="1721" y="1076"/>
                  </a:lnTo>
                  <a:lnTo>
                    <a:pt x="1676" y="1141"/>
                  </a:lnTo>
                  <a:lnTo>
                    <a:pt x="1626" y="1202"/>
                  </a:lnTo>
                  <a:lnTo>
                    <a:pt x="1572" y="1259"/>
                  </a:lnTo>
                  <a:lnTo>
                    <a:pt x="1514" y="1313"/>
                  </a:lnTo>
                  <a:lnTo>
                    <a:pt x="1451" y="1361"/>
                  </a:lnTo>
                  <a:lnTo>
                    <a:pt x="1383" y="1405"/>
                  </a:lnTo>
                  <a:lnTo>
                    <a:pt x="1314" y="1440"/>
                  </a:lnTo>
                  <a:lnTo>
                    <a:pt x="1244" y="1469"/>
                  </a:lnTo>
                  <a:lnTo>
                    <a:pt x="1173" y="1494"/>
                  </a:lnTo>
                  <a:lnTo>
                    <a:pt x="1098" y="1511"/>
                  </a:lnTo>
                  <a:lnTo>
                    <a:pt x="1024" y="1524"/>
                  </a:lnTo>
                  <a:lnTo>
                    <a:pt x="949" y="1532"/>
                  </a:lnTo>
                  <a:lnTo>
                    <a:pt x="875" y="1536"/>
                  </a:lnTo>
                  <a:lnTo>
                    <a:pt x="801" y="1536"/>
                  </a:lnTo>
                  <a:lnTo>
                    <a:pt x="726" y="1533"/>
                  </a:lnTo>
                  <a:lnTo>
                    <a:pt x="653" y="1527"/>
                  </a:lnTo>
                  <a:lnTo>
                    <a:pt x="583" y="1519"/>
                  </a:lnTo>
                  <a:lnTo>
                    <a:pt x="515" y="1507"/>
                  </a:lnTo>
                  <a:lnTo>
                    <a:pt x="449" y="1495"/>
                  </a:lnTo>
                  <a:lnTo>
                    <a:pt x="385" y="1481"/>
                  </a:lnTo>
                  <a:lnTo>
                    <a:pt x="325" y="1466"/>
                  </a:lnTo>
                  <a:lnTo>
                    <a:pt x="270" y="1450"/>
                  </a:lnTo>
                  <a:lnTo>
                    <a:pt x="217" y="1434"/>
                  </a:lnTo>
                  <a:lnTo>
                    <a:pt x="169" y="1419"/>
                  </a:lnTo>
                  <a:lnTo>
                    <a:pt x="127" y="1405"/>
                  </a:lnTo>
                  <a:lnTo>
                    <a:pt x="90" y="1390"/>
                  </a:lnTo>
                  <a:lnTo>
                    <a:pt x="58" y="1379"/>
                  </a:lnTo>
                  <a:lnTo>
                    <a:pt x="33" y="1368"/>
                  </a:lnTo>
                  <a:lnTo>
                    <a:pt x="16" y="1361"/>
                  </a:lnTo>
                  <a:lnTo>
                    <a:pt x="4" y="1357"/>
                  </a:lnTo>
                  <a:lnTo>
                    <a:pt x="0" y="1355"/>
                  </a:lnTo>
                  <a:lnTo>
                    <a:pt x="0" y="1349"/>
                  </a:lnTo>
                  <a:lnTo>
                    <a:pt x="3" y="1336"/>
                  </a:lnTo>
                  <a:lnTo>
                    <a:pt x="4" y="1316"/>
                  </a:lnTo>
                  <a:lnTo>
                    <a:pt x="9" y="1287"/>
                  </a:lnTo>
                  <a:lnTo>
                    <a:pt x="14" y="1250"/>
                  </a:lnTo>
                  <a:lnTo>
                    <a:pt x="22" y="1209"/>
                  </a:lnTo>
                  <a:lnTo>
                    <a:pt x="32" y="1161"/>
                  </a:lnTo>
                  <a:lnTo>
                    <a:pt x="44" y="1109"/>
                  </a:lnTo>
                  <a:lnTo>
                    <a:pt x="57" y="1053"/>
                  </a:lnTo>
                  <a:lnTo>
                    <a:pt x="73" y="993"/>
                  </a:lnTo>
                  <a:lnTo>
                    <a:pt x="92" y="929"/>
                  </a:lnTo>
                  <a:lnTo>
                    <a:pt x="114" y="865"/>
                  </a:lnTo>
                  <a:lnTo>
                    <a:pt x="138" y="798"/>
                  </a:lnTo>
                  <a:lnTo>
                    <a:pt x="166" y="729"/>
                  </a:lnTo>
                  <a:lnTo>
                    <a:pt x="197" y="661"/>
                  </a:lnTo>
                  <a:lnTo>
                    <a:pt x="230" y="592"/>
                  </a:lnTo>
                  <a:lnTo>
                    <a:pt x="268" y="525"/>
                  </a:lnTo>
                  <a:lnTo>
                    <a:pt x="311" y="459"/>
                  </a:lnTo>
                  <a:lnTo>
                    <a:pt x="356" y="395"/>
                  </a:lnTo>
                  <a:lnTo>
                    <a:pt x="405" y="334"/>
                  </a:lnTo>
                  <a:lnTo>
                    <a:pt x="459" y="277"/>
                  </a:lnTo>
                  <a:lnTo>
                    <a:pt x="518" y="223"/>
                  </a:lnTo>
                  <a:lnTo>
                    <a:pt x="580" y="175"/>
                  </a:lnTo>
                  <a:lnTo>
                    <a:pt x="647" y="131"/>
                  </a:lnTo>
                </a:path>
              </a:pathLst>
            </a:custGeom>
            <a:gradFill rotWithShape="1">
              <a:gsLst>
                <a:gs pos="0">
                  <a:srgbClr val="FFCC00">
                    <a:gamma/>
                    <a:tint val="33333"/>
                    <a:invGamma/>
                  </a:srgbClr>
                </a:gs>
                <a:gs pos="100000">
                  <a:srgbClr val="FFCC00"/>
                </a:gs>
              </a:gsLst>
              <a:lin ang="189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grpSp>
          <p:nvGrpSpPr>
            <p:cNvPr id="33" name="Group 11"/>
            <p:cNvGrpSpPr>
              <a:grpSpLocks/>
            </p:cNvGrpSpPr>
            <p:nvPr/>
          </p:nvGrpSpPr>
          <p:grpSpPr bwMode="auto">
            <a:xfrm>
              <a:off x="2406" y="2112"/>
              <a:ext cx="773" cy="768"/>
              <a:chOff x="2016" y="1920"/>
              <a:chExt cx="1680" cy="1680"/>
            </a:xfrm>
          </p:grpSpPr>
          <p:sp>
            <p:nvSpPr>
              <p:cNvPr id="41" name="Freeform 1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rgbClr val="FF33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0" name="Oval 1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91581" dir="3378596" algn="ctr" rotWithShape="0">
                  <a:srgbClr val="B2B2B2"/>
                </a:outerShdw>
              </a:effec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34" name="Text Box 14"/>
            <p:cNvSpPr txBox="1">
              <a:spLocks noChangeArrowheads="1"/>
            </p:cNvSpPr>
            <p:nvPr/>
          </p:nvSpPr>
          <p:spPr bwMode="gray">
            <a:xfrm>
              <a:off x="1533" y="1710"/>
              <a:ext cx="812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педагоги</a:t>
              </a:r>
              <a:endPara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gray">
            <a:xfrm>
              <a:off x="2495" y="1102"/>
              <a:ext cx="831" cy="6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учнівська</a:t>
              </a:r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молодь </a:t>
              </a:r>
            </a:p>
            <a:p>
              <a:pPr algn="ctr"/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КВПУ </a:t>
              </a:r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сервісу</a:t>
              </a:r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і</a:t>
              </a:r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дизайну</a:t>
              </a:r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6" name="Text Box 16"/>
            <p:cNvSpPr txBox="1">
              <a:spLocks noChangeArrowheads="1"/>
            </p:cNvSpPr>
            <p:nvPr/>
          </p:nvSpPr>
          <p:spPr bwMode="gray">
            <a:xfrm>
              <a:off x="3179" y="1820"/>
              <a:ext cx="1102" cy="6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ПТНЗ інших регіонів країни</a:t>
              </a:r>
              <a:endPara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7" name="Text Box 17"/>
            <p:cNvSpPr txBox="1">
              <a:spLocks noChangeArrowheads="1"/>
            </p:cNvSpPr>
            <p:nvPr/>
          </p:nvSpPr>
          <p:spPr bwMode="gray">
            <a:xfrm>
              <a:off x="1484" y="2562"/>
              <a:ext cx="828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громадські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організації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gray">
            <a:xfrm>
              <a:off x="3156" y="2740"/>
              <a:ext cx="105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батьківська</a:t>
              </a:r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громадськість</a:t>
              </a:r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gray">
            <a:xfrm>
              <a:off x="2086" y="3184"/>
              <a:ext cx="770" cy="6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органи</a:t>
              </a:r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місцевого</a:t>
              </a:r>
              <a:r>
                <a:rPr lang="ru-RU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16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самовря-дування</a:t>
              </a:r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5105279" y="5527865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2"/>
          <p:cNvSpPr>
            <a:spLocks noChangeArrowheads="1"/>
          </p:cNvSpPr>
          <p:nvPr/>
        </p:nvSpPr>
        <p:spPr bwMode="gray">
          <a:xfrm flipH="1">
            <a:off x="3197651" y="985721"/>
            <a:ext cx="5650089" cy="2290574"/>
          </a:xfrm>
          <a:prstGeom prst="homePlate">
            <a:avLst>
              <a:gd name="adj" fmla="val 39083"/>
            </a:avLst>
          </a:prstGeom>
          <a:gradFill rotWithShape="1">
            <a:gsLst>
              <a:gs pos="0">
                <a:srgbClr val="5491D4"/>
              </a:gs>
              <a:gs pos="100000">
                <a:srgbClr val="99CC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>
          <a:xfrm>
            <a:off x="448965" y="-235920"/>
            <a:ext cx="8229600" cy="114300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Етапи реалізації проекту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670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gray">
          <a:xfrm>
            <a:off x="1365195" y="2665475"/>
            <a:ext cx="13163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20</a:t>
            </a:r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15-2016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cxnSp>
        <p:nvCxnSpPr>
          <p:cNvPr id="9" name="AutoShape 7"/>
          <p:cNvCxnSpPr>
            <a:cxnSpLocks noChangeShapeType="1"/>
          </p:cNvCxnSpPr>
          <p:nvPr/>
        </p:nvCxnSpPr>
        <p:spPr bwMode="gray">
          <a:xfrm>
            <a:off x="2281425" y="3123590"/>
            <a:ext cx="20638" cy="953415"/>
          </a:xfrm>
          <a:prstGeom prst="straightConnector1">
            <a:avLst/>
          </a:prstGeom>
          <a:noFill/>
          <a:ln w="38100" cap="rnd">
            <a:solidFill>
              <a:srgbClr val="2EB9B6"/>
            </a:solidFill>
            <a:prstDash val="sysDot"/>
            <a:round/>
            <a:headEnd/>
            <a:tailEnd/>
          </a:ln>
          <a:effectLst/>
        </p:spPr>
      </p:cxn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1212490" y="4650640"/>
            <a:ext cx="13885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2016 -2017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cxnSp>
        <p:nvCxnSpPr>
          <p:cNvPr id="16" name="AutoShape 14"/>
          <p:cNvCxnSpPr>
            <a:cxnSpLocks noChangeShapeType="1"/>
          </p:cNvCxnSpPr>
          <p:nvPr/>
        </p:nvCxnSpPr>
        <p:spPr bwMode="gray">
          <a:xfrm>
            <a:off x="1976015" y="4956050"/>
            <a:ext cx="0" cy="917145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ffectLst/>
        </p:spPr>
      </p:cxnSp>
      <p:sp>
        <p:nvSpPr>
          <p:cNvPr id="17" name="AutoShape 15"/>
          <p:cNvSpPr>
            <a:spLocks noChangeArrowheads="1"/>
          </p:cNvSpPr>
          <p:nvPr/>
        </p:nvSpPr>
        <p:spPr bwMode="gray">
          <a:xfrm flipH="1">
            <a:off x="1976014" y="5025540"/>
            <a:ext cx="6871725" cy="1832460"/>
          </a:xfrm>
          <a:prstGeom prst="homePlate">
            <a:avLst>
              <a:gd name="adj" fmla="val 44955"/>
            </a:avLst>
          </a:prstGeom>
          <a:gradFill rotWithShape="1">
            <a:gsLst>
              <a:gs pos="0">
                <a:srgbClr val="92D365"/>
              </a:gs>
              <a:gs pos="100000">
                <a:srgbClr val="CCFF9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365"/>
            </a:extrusionClr>
          </a:sp3d>
        </p:spPr>
        <p:txBody>
          <a:bodyPr wrap="none" anchor="ctr">
            <a:flatTx/>
          </a:bodyPr>
          <a:lstStyle/>
          <a:p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2434130" y="833015"/>
            <a:ext cx="13163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20</a:t>
            </a:r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14-2015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cxnSp>
        <p:nvCxnSpPr>
          <p:cNvPr id="24" name="AutoShape 21"/>
          <p:cNvCxnSpPr>
            <a:cxnSpLocks noChangeShapeType="1"/>
          </p:cNvCxnSpPr>
          <p:nvPr/>
        </p:nvCxnSpPr>
        <p:spPr bwMode="gray">
          <a:xfrm>
            <a:off x="3044950" y="1138425"/>
            <a:ext cx="0" cy="819455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1823310" y="5719575"/>
            <a:ext cx="381304" cy="381305"/>
            <a:chOff x="2016" y="1920"/>
            <a:chExt cx="1680" cy="1680"/>
          </a:xfrm>
        </p:grpSpPr>
        <p:sp>
          <p:nvSpPr>
            <p:cNvPr id="14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92D36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92D365">
                    <a:gamma/>
                    <a:tint val="0"/>
                    <a:invGamma/>
                  </a:srgbClr>
                </a:gs>
                <a:gs pos="100000">
                  <a:srgbClr val="92D365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6" name="Text Box 23"/>
          <p:cNvSpPr txBox="1">
            <a:spLocks noChangeArrowheads="1"/>
          </p:cNvSpPr>
          <p:nvPr/>
        </p:nvSpPr>
        <p:spPr bwMode="gray">
          <a:xfrm>
            <a:off x="3961180" y="985720"/>
            <a:ext cx="503926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Забезпечити проведення  заходів з національно  - патріотичного виховання та залучити  до організаційної роботи учнівське самоврядування.</a:t>
            </a:r>
          </a:p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Співпраця з громадськими та благодійними організаціями </a:t>
            </a:r>
            <a:r>
              <a:rPr lang="uk-UA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“Крила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Феніксу”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uk-UA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“Шпиталь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Майдану”</a:t>
            </a:r>
            <a:endParaRPr lang="uk-UA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uk-UA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.Залучення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учнів до волонтерського руху</a:t>
            </a:r>
          </a:p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Проведення соціологічних досліджень</a:t>
            </a:r>
          </a:p>
          <a:p>
            <a:pPr>
              <a:buFont typeface="Wingdings" pitchFamily="2" charset="2"/>
              <a:buChar char="v"/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2892245" y="1749245"/>
            <a:ext cx="381305" cy="381305"/>
            <a:chOff x="2016" y="1920"/>
            <a:chExt cx="1680" cy="1680"/>
          </a:xfrm>
        </p:grpSpPr>
        <p:sp>
          <p:nvSpPr>
            <p:cNvPr id="22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tint val="3137"/>
                    <a:invGamma/>
                  </a:srgbClr>
                </a:gs>
                <a:gs pos="100000">
                  <a:srgbClr val="3399FF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gray">
          <a:xfrm flipH="1">
            <a:off x="2281424" y="2970885"/>
            <a:ext cx="6566315" cy="1985165"/>
          </a:xfrm>
          <a:prstGeom prst="homePlate">
            <a:avLst>
              <a:gd name="adj" fmla="val 42044"/>
            </a:avLst>
          </a:prstGeom>
          <a:gradFill rotWithShape="1">
            <a:gsLst>
              <a:gs pos="0">
                <a:srgbClr val="2EB9B6"/>
              </a:gs>
              <a:gs pos="100000">
                <a:srgbClr val="7AEC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2EB9B6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128720" y="3734410"/>
            <a:ext cx="381305" cy="381305"/>
            <a:chOff x="2016" y="1920"/>
            <a:chExt cx="1680" cy="1680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2EB9B6"/>
                </a:gs>
                <a:gs pos="100000">
                  <a:srgbClr val="2EB9B6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2EB9B6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54" name="Text Box 23"/>
          <p:cNvSpPr txBox="1">
            <a:spLocks noChangeArrowheads="1"/>
          </p:cNvSpPr>
          <p:nvPr/>
        </p:nvSpPr>
        <p:spPr bwMode="gray">
          <a:xfrm>
            <a:off x="3044950" y="2970885"/>
            <a:ext cx="580279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Продовжити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роботу  по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залученню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учнів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та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батьків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до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участі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масових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заходах та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волонтерської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Продовження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співпраці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громадськими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благодійними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організаціями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Створити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умови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формування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позитивних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якостей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особистості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в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процесі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навчальної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та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позаурочної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діяльності</a:t>
            </a:r>
            <a:endParaRPr lang="uk-UA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Проводити соціологічні дослідження </a:t>
            </a: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gray">
          <a:xfrm>
            <a:off x="3044950" y="5108755"/>
            <a:ext cx="534650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Активізувати роботу з залученням громадських організацій, учнівської та батьківської спільноти </a:t>
            </a:r>
          </a:p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Продовжити  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пошукову роботу</a:t>
            </a:r>
          </a:p>
          <a:p>
            <a:pPr marL="0" lvl="2"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Проводити </a:t>
            </a: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соціологічні дослідження</a:t>
            </a:r>
            <a:endParaRPr lang="uk-UA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uk-UA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Сприяти виробленню інтегрованих міждисциплінарних підходів при проведенні  уроків теоретичного та виробничого навчання</a:t>
            </a:r>
          </a:p>
          <a:p>
            <a:pPr>
              <a:buFont typeface="Wingdings" pitchFamily="2" charset="2"/>
              <a:buChar char="v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Методи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реалізації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596540"/>
            <a:ext cx="8093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pSp>
        <p:nvGrpSpPr>
          <p:cNvPr id="78" name="Group 42"/>
          <p:cNvGrpSpPr>
            <a:grpSpLocks/>
          </p:cNvGrpSpPr>
          <p:nvPr/>
        </p:nvGrpSpPr>
        <p:grpSpPr bwMode="auto">
          <a:xfrm>
            <a:off x="1823309" y="1596541"/>
            <a:ext cx="6260905" cy="4404640"/>
            <a:chOff x="1017" y="1152"/>
            <a:chExt cx="3735" cy="2486"/>
          </a:xfrm>
        </p:grpSpPr>
        <p:grpSp>
          <p:nvGrpSpPr>
            <p:cNvPr id="79" name="Group 4"/>
            <p:cNvGrpSpPr>
              <a:grpSpLocks/>
            </p:cNvGrpSpPr>
            <p:nvPr/>
          </p:nvGrpSpPr>
          <p:grpSpPr bwMode="auto">
            <a:xfrm>
              <a:off x="2132" y="1152"/>
              <a:ext cx="1487" cy="1247"/>
              <a:chOff x="2057" y="862"/>
              <a:chExt cx="1549" cy="1351"/>
            </a:xfrm>
          </p:grpSpPr>
          <p:sp>
            <p:nvSpPr>
              <p:cNvPr id="96" name="AutoShape 5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7" name="AutoShape 6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8" name="AutoShape 7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grpSp>
          <p:nvGrpSpPr>
            <p:cNvPr id="80" name="Group 8"/>
            <p:cNvGrpSpPr>
              <a:grpSpLocks/>
            </p:cNvGrpSpPr>
            <p:nvPr/>
          </p:nvGrpSpPr>
          <p:grpSpPr bwMode="auto">
            <a:xfrm>
              <a:off x="1017" y="1773"/>
              <a:ext cx="1488" cy="1247"/>
              <a:chOff x="1110" y="2656"/>
              <a:chExt cx="1549" cy="1351"/>
            </a:xfrm>
          </p:grpSpPr>
          <p:sp>
            <p:nvSpPr>
              <p:cNvPr id="93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4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5" name="AutoShape 11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81" name="Text Box 16"/>
            <p:cNvSpPr txBox="1">
              <a:spLocks noChangeArrowheads="1"/>
            </p:cNvSpPr>
            <p:nvPr/>
          </p:nvSpPr>
          <p:spPr bwMode="gray">
            <a:xfrm>
              <a:off x="2499" y="1546"/>
              <a:ext cx="887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Колективна співпраця</a:t>
              </a: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gray">
            <a:xfrm>
              <a:off x="1381" y="2014"/>
              <a:ext cx="1002" cy="8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Пошукова робота та волонтерська діяльність</a:t>
              </a:r>
            </a:p>
            <a:p>
              <a:endParaRPr lang="en-US" sz="1400" dirty="0">
                <a:solidFill>
                  <a:srgbClr val="FFFFFF"/>
                </a:solidFill>
              </a:endParaRPr>
            </a:p>
          </p:txBody>
        </p:sp>
        <p:grpSp>
          <p:nvGrpSpPr>
            <p:cNvPr id="83" name="Group 23"/>
            <p:cNvGrpSpPr>
              <a:grpSpLocks/>
            </p:cNvGrpSpPr>
            <p:nvPr/>
          </p:nvGrpSpPr>
          <p:grpSpPr bwMode="auto">
            <a:xfrm>
              <a:off x="3264" y="1776"/>
              <a:ext cx="1488" cy="1247"/>
              <a:chOff x="3174" y="2656"/>
              <a:chExt cx="1549" cy="1351"/>
            </a:xfrm>
          </p:grpSpPr>
          <p:sp>
            <p:nvSpPr>
              <p:cNvPr id="90" name="AutoShape 24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1" name="AutoShape 25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2" name="AutoShape 26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EC941E">
                      <a:gamma/>
                      <a:shade val="46275"/>
                      <a:invGamma/>
                    </a:srgbClr>
                  </a:gs>
                  <a:gs pos="100000">
                    <a:srgbClr val="EC941E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84" name="Text Box 28"/>
            <p:cNvSpPr txBox="1">
              <a:spLocks noChangeArrowheads="1"/>
            </p:cNvSpPr>
            <p:nvPr/>
          </p:nvSpPr>
          <p:spPr bwMode="gray">
            <a:xfrm>
              <a:off x="3601" y="2170"/>
              <a:ext cx="878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Практична діяльність</a:t>
              </a:r>
            </a:p>
          </p:txBody>
        </p:sp>
        <p:grpSp>
          <p:nvGrpSpPr>
            <p:cNvPr id="85" name="Group 29"/>
            <p:cNvGrpSpPr>
              <a:grpSpLocks/>
            </p:cNvGrpSpPr>
            <p:nvPr/>
          </p:nvGrpSpPr>
          <p:grpSpPr bwMode="auto">
            <a:xfrm>
              <a:off x="2142" y="2391"/>
              <a:ext cx="1488" cy="1247"/>
              <a:chOff x="3174" y="2656"/>
              <a:chExt cx="1549" cy="1351"/>
            </a:xfrm>
          </p:grpSpPr>
          <p:sp>
            <p:nvSpPr>
              <p:cNvPr id="87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88" name="AutoShape 3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66CC"/>
                  </a:gs>
                  <a:gs pos="100000">
                    <a:srgbClr val="0066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86" name="Text Box 33"/>
            <p:cNvSpPr txBox="1">
              <a:spLocks noChangeArrowheads="1"/>
            </p:cNvSpPr>
            <p:nvPr/>
          </p:nvSpPr>
          <p:spPr bwMode="gray">
            <a:xfrm>
              <a:off x="2383" y="2703"/>
              <a:ext cx="964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Соціологічні дослідження</a:t>
              </a:r>
              <a:endPara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1858</TotalTime>
  <Words>1751</Words>
  <Application>Microsoft Office PowerPoint</Application>
  <PresentationFormat>Экран (4:3)</PresentationFormat>
  <Paragraphs>208</Paragraphs>
  <Slides>41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Тема1</vt:lpstr>
      <vt:lpstr>Слайд 1</vt:lpstr>
      <vt:lpstr>Слайд 2</vt:lpstr>
      <vt:lpstr>Слайд 3</vt:lpstr>
      <vt:lpstr>АКТУАЛЬНІСТЬ ПРОЕКТУ</vt:lpstr>
      <vt:lpstr>МЕТА</vt:lpstr>
      <vt:lpstr>ЗАВДАННЯ</vt:lpstr>
      <vt:lpstr>Учасники проекту:  </vt:lpstr>
      <vt:lpstr>Етапи реалізації проекту</vt:lpstr>
      <vt:lpstr>Методи реалізації проекту</vt:lpstr>
      <vt:lpstr>Основні поняття</vt:lpstr>
      <vt:lpstr>Нормативно-правова база</vt:lpstr>
      <vt:lpstr>Соціологічне опитування</vt:lpstr>
      <vt:lpstr>Юнаки, які бажають служити в Збройних силах України</vt:lpstr>
      <vt:lpstr>Як вплинули останні події на Майдані та в Зоні АТО на ваш світогляд</vt:lpstr>
      <vt:lpstr>Як ви розумієте словосполучення “Патріотичне виховання”</vt:lpstr>
      <vt:lpstr>Як ви розумієте словосполучення “Патріотичне виховання”</vt:lpstr>
      <vt:lpstr>Чи бачиш ти своє майбутнє в Україні</vt:lpstr>
      <vt:lpstr>Форми проведення заходів</vt:lpstr>
      <vt:lpstr>Ми разом – від Заходу до Сходу</vt:lpstr>
      <vt:lpstr>З любов’ю до України</vt:lpstr>
      <vt:lpstr>Волонтерська діяльність учнів </vt:lpstr>
      <vt:lpstr>Наша благочинність</vt:lpstr>
      <vt:lpstr>Наша благочинність</vt:lpstr>
      <vt:lpstr>Наша благочинність</vt:lpstr>
      <vt:lpstr>Слайд 25</vt:lpstr>
      <vt:lpstr>Наша благочинність</vt:lpstr>
      <vt:lpstr>Участь в зоні АТО</vt:lpstr>
      <vt:lpstr>Участь в зоні АТО</vt:lpstr>
      <vt:lpstr>Єдина родина – від Заходу до Сходу</vt:lpstr>
      <vt:lpstr>З досвіду роботи наших колег інших регіонів країни </vt:lpstr>
      <vt:lpstr>З досвіду роботи наших колег інших регіонів країни </vt:lpstr>
      <vt:lpstr>«З Україною в серці»</vt:lpstr>
      <vt:lpstr>Наша участь в “Укропі”</vt:lpstr>
      <vt:lpstr>Майдан у свідомості учнів</vt:lpstr>
      <vt:lpstr>Любіть Україну</vt:lpstr>
      <vt:lpstr>Сильні, сміливі, спритні</vt:lpstr>
      <vt:lpstr>Сильні, сміливі, спритні</vt:lpstr>
      <vt:lpstr>«Учітесь, читайте, і чужому научайтесь, й свого не цурайтесь» Тарас Шевченко</vt:lpstr>
      <vt:lpstr>Слайд 39</vt:lpstr>
      <vt:lpstr>Слайд 40</vt:lpstr>
      <vt:lpstr>ДЯКУЮ ЗА УВАГУ!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Дмитрий Каленюк</cp:lastModifiedBy>
  <cp:revision>188</cp:revision>
  <dcterms:created xsi:type="dcterms:W3CDTF">2013-08-21T19:17:07Z</dcterms:created>
  <dcterms:modified xsi:type="dcterms:W3CDTF">2015-02-12T10:35:33Z</dcterms:modified>
</cp:coreProperties>
</file>