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71" r:id="rId4"/>
    <p:sldId id="264" r:id="rId5"/>
    <p:sldId id="265" r:id="rId6"/>
    <p:sldId id="266" r:id="rId7"/>
    <p:sldId id="267" r:id="rId8"/>
    <p:sldId id="268" r:id="rId9"/>
    <p:sldId id="269" r:id="rId10"/>
    <p:sldId id="256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9" d="100"/>
          <a:sy n="69" d="100"/>
        </p:scale>
        <p:origin x="-16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6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3311" y="2636912"/>
            <a:ext cx="45272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solidFill>
                  <a:srgbClr val="FF0000"/>
                </a:solidFill>
                <a:latin typeface="Monotype Corsiva" pitchFamily="66" charset="0"/>
              </a:rPr>
              <a:t>Ким я хочу стати?</a:t>
            </a:r>
            <a:endParaRPr lang="ru-RU" sz="4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492896"/>
            <a:ext cx="4069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Хай летить , як птах крилатий,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Мрія з краю в край.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спливає, життя скаже:</a:t>
            </a:r>
          </a:p>
          <a:p>
            <a:pPr algn="ctr"/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“Шлях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свій вибирай!”.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Тож, шановні, не лінуйтесь: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вибору життєвого вже зараз готуйтесь!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76056" y="1124744"/>
            <a:ext cx="3985755" cy="5554488"/>
            <a:chOff x="5076056" y="1124744"/>
            <a:chExt cx="3985755" cy="5554488"/>
          </a:xfrm>
        </p:grpSpPr>
        <p:pic>
          <p:nvPicPr>
            <p:cNvPr id="8" name="Рисунок 7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4208" y="1124744"/>
              <a:ext cx="1214446" cy="16058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prof_20.jpg"/>
            <p:cNvPicPr>
              <a:picLocks noChangeAspect="1"/>
            </p:cNvPicPr>
            <p:nvPr/>
          </p:nvPicPr>
          <p:blipFill>
            <a:blip r:embed="rId3" cstate="print"/>
            <a:srcRect t="-2398" r="36500"/>
            <a:stretch>
              <a:fillRect/>
            </a:stretch>
          </p:blipFill>
          <p:spPr>
            <a:xfrm>
              <a:off x="5076056" y="1196752"/>
              <a:ext cx="1275884" cy="15019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ya_programmist_695_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52" y="1209316"/>
              <a:ext cx="1321459" cy="15716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 descr="1385708975_fashion-designers-0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5589240"/>
              <a:ext cx="1500198" cy="1013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2b340c79eff104e5dbe72f4436085b869a3efdf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5661248"/>
              <a:ext cx="1357311" cy="10179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school-girl-clipart-6-368x31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152" y="3501008"/>
              <a:ext cx="2257341" cy="1932235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643438" y="116633"/>
            <a:ext cx="4536504" cy="936103"/>
            <a:chOff x="4716016" y="116633"/>
            <a:chExt cx="4536504" cy="936103"/>
          </a:xfrm>
        </p:grpSpPr>
        <p:pic>
          <p:nvPicPr>
            <p:cNvPr id="15" name="Рисунок 14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116633"/>
              <a:ext cx="936104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580112" y="188640"/>
              <a:ext cx="367240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ДЕРЖАНИЙ  НАВЧАЛЬНИЙ ЗАКЛАД</a:t>
              </a:r>
            </a:p>
            <a:p>
              <a:pPr algn="ctr"/>
              <a:r>
                <a:rPr lang="ru-RU" sz="1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«ЦЕНТР ПРОФЕС</a:t>
              </a:r>
              <a:r>
                <a:rPr lang="uk-UA" sz="1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ІЙНОЇ ОСВІТИ  ІНФОРМАЦІЙНИХ ТЕХНОЛОГІЙ ПОЛІГРАФІЇ ТА ДИЗАЙНУ М. КИЄВА</a:t>
              </a:r>
              <a:r>
                <a:rPr lang="ru-RU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42976" y="6000768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cpoitpd.kiev.com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772" y="260648"/>
            <a:ext cx="386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КОМП’ЮТЕРНОГО НАБОРУ,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ПРОГРАМІСТ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2920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 з комп’ютером на ти,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Розумніших не знайти,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Віртуальний творить світ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Диво майстер програміст!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ya_programmist_695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36022"/>
            <a:ext cx="3357586" cy="3993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rogrammist (Objazannosti, Opisanie Raboty, Vakansii, Dolzhnostnaja Instrukcija i Otvetstvennos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2857500" cy="1857375"/>
          </a:xfrm>
          <a:prstGeom prst="rect">
            <a:avLst/>
          </a:prstGeom>
        </p:spPr>
      </p:pic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941168"/>
            <a:ext cx="3381375" cy="1554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8104" y="3068960"/>
            <a:ext cx="3338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 комп’ютер добре знає.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 програми вмить скачає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Ця професія нова,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Програмістом буду Я!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КРА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ЇНІ НАШІЙ СТІЛЬКИ СПРАВ,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ВСЕ ТАКЕ ЦІКАВЕ,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 ЩЕ ДОСІ НЕ ДІБРАВ, 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ЯКА Ж НАЙКРАЩА СПРАВА!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tiiKomp2.png"/>
          <p:cNvPicPr>
            <a:picLocks noChangeAspect="1"/>
          </p:cNvPicPr>
          <p:nvPr/>
        </p:nvPicPr>
        <p:blipFill>
          <a:blip r:embed="rId2" cstate="print"/>
          <a:srcRect l="1071" t="4095" r="4445" b="4633"/>
          <a:stretch>
            <a:fillRect/>
          </a:stretch>
        </p:blipFill>
        <p:spPr>
          <a:xfrm>
            <a:off x="714348" y="3214686"/>
            <a:ext cx="2714644" cy="16430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ОБИРАЙ ПРОФЕСІЇ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ДИЗАЙНУ І ПОЛІГРАФІЇ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51512" y="436347"/>
            <a:ext cx="4392488" cy="6161005"/>
            <a:chOff x="4680106" y="476672"/>
            <a:chExt cx="4392488" cy="6161005"/>
          </a:xfrm>
        </p:grpSpPr>
        <p:sp>
          <p:nvSpPr>
            <p:cNvPr id="12" name="TextBox 11"/>
            <p:cNvSpPr txBox="1"/>
            <p:nvPr/>
          </p:nvSpPr>
          <p:spPr>
            <a:xfrm>
              <a:off x="6156176" y="476672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ЗМІСТ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0106" y="1268760"/>
              <a:ext cx="439248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Кравець </a:t>
              </a:r>
              <a:r>
                <a:rPr lang="uk-UA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дизайнер</a:t>
              </a:r>
              <a:endPara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uk-UA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Перукар-модельер</a:t>
              </a: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			</a:t>
              </a: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Реставратор книжкових видань		</a:t>
              </a: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Оператор комп’ютерного набору, </a:t>
              </a: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програміст</a:t>
              </a:r>
              <a:endPara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Друкар				</a:t>
              </a: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Оператор комп’ютерного набору, </a:t>
              </a: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коректор</a:t>
              </a:r>
              <a:endPara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Обліковець з реєстрації бухгалтерських  </a:t>
              </a: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даних</a:t>
              </a:r>
              <a:endPara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Адреса	    		</a:t>
              </a:r>
              <a:endPara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 descr="c0239f52c0449105a80858c0e9f7b9c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3573016"/>
              <a:ext cx="2736304" cy="3064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1438" y="36433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Перша площадка 03067, м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Полковника Шутова,13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00570"/>
            <a:ext cx="439248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Їхати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метро "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Шулявська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" : - авт. № 2 до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зупинки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"БК Росток";,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метро "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Берестейська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“: - авт. №9, трамвай №14,15 до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зупинки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"Фабрика ремонту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взуття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"; 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тролейбусом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№5, 7 до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зупинки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вулиця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Полковника Шутова;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 -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маршрутне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таксі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№720, 455, 228, 230, 306, 575, 518, 429,442Д, 5к+7 до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зупинки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"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Вулиця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Полковника Шутова"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Довідки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телефонами: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456-53-55;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456-10-52;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456-90-83.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j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680" y="714356"/>
            <a:ext cx="3468935" cy="271464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572000" y="764704"/>
            <a:ext cx="4680520" cy="5916855"/>
            <a:chOff x="-3636912" y="1484784"/>
            <a:chExt cx="4680520" cy="5916855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-3636912" y="4293096"/>
              <a:ext cx="4680520" cy="310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Друга площадка 03190, м.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Київ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 </a:t>
              </a:r>
              <a:b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вул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Януша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Корчака,8.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Їхати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метро "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Нивки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 : - авт. № 23, 32, 14, </a:t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маршрутне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таксі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№455, 228, 575, 518, 581, 437, до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зупинки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"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Естонська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";</a:t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Довідки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 телефонами: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400-22-55;</a:t>
              </a:r>
              <a:b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400-85-67;</a:t>
              </a:r>
              <a:b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400-23-56.</a:t>
              </a:r>
              <a:b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449-99-81.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1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Рисунок 19" descr="картабаумана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456384" y="1484784"/>
              <a:ext cx="4111473" cy="26693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2857520" cy="3778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301208"/>
            <a:ext cx="277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дизайнер-модельєр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планую інтер’єр.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Модний одяг розробляю,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моделей одягаю!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289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КРАВЕЦЬ-ДИЗАЙНЕР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94174" y="394443"/>
            <a:ext cx="3998306" cy="6058893"/>
            <a:chOff x="4931444" y="299097"/>
            <a:chExt cx="3998306" cy="6058893"/>
          </a:xfrm>
        </p:grpSpPr>
        <p:pic>
          <p:nvPicPr>
            <p:cNvPr id="15" name="Рисунок 14" descr="1385708975_fashion-designers-0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299097"/>
              <a:ext cx="3786214" cy="2558399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4931444" y="3286124"/>
              <a:ext cx="3998306" cy="3071866"/>
              <a:chOff x="4860070" y="3429000"/>
              <a:chExt cx="3998306" cy="307186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004048" y="3429000"/>
                <a:ext cx="37087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Нове плаття в мене файне,</a:t>
                </a:r>
              </a:p>
              <a:p>
                <a:r>
                  <a:rPr lang="uk-UA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Його пошив – кравець-дизайнер!</a:t>
                </a:r>
                <a:endPara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Рисунок 17" descr="906530_600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15270" y="4857760"/>
                <a:ext cx="1643106" cy="1643106"/>
              </a:xfrm>
              <a:prstGeom prst="rect">
                <a:avLst/>
              </a:prstGeom>
            </p:spPr>
          </p:pic>
          <p:pic>
            <p:nvPicPr>
              <p:cNvPr id="19" name="Рисунок 18" descr="ir3BddLQQ8Y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60070" y="4500570"/>
                <a:ext cx="2355136" cy="157163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260648"/>
            <a:ext cx="3758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ОБЛІКОВЕЦЬ З РЕЄСТРАЦІЇ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БУХГАЛТЕРСЬКИХ ДАНИХ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645" y="4000504"/>
            <a:ext cx="3593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Бухгалтер – цифровий король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 любить точність і уважність,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строгий і контроль!</a:t>
            </a:r>
          </a:p>
        </p:txBody>
      </p:sp>
      <p:pic>
        <p:nvPicPr>
          <p:cNvPr id="11" name="Рисунок 10" descr="800x300_3428276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286384"/>
            <a:ext cx="2236933" cy="1571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62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282" y="1628800"/>
            <a:ext cx="4058872" cy="208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4775961" y="332656"/>
            <a:ext cx="4188527" cy="6266174"/>
            <a:chOff x="5000628" y="229296"/>
            <a:chExt cx="4188527" cy="6266174"/>
          </a:xfrm>
        </p:grpSpPr>
        <p:sp>
          <p:nvSpPr>
            <p:cNvPr id="17" name="TextBox 16"/>
            <p:cNvSpPr txBox="1"/>
            <p:nvPr/>
          </p:nvSpPr>
          <p:spPr>
            <a:xfrm>
              <a:off x="5072066" y="2571744"/>
              <a:ext cx="41170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Щоб гарно гроші вміти рахувати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Дебет з </a:t>
              </a:r>
              <a:r>
                <a:rPr lang="uk-U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кредетом</a:t>
              </a:r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складати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Треба бухгалтерську справу вивчати!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628" y="5572140"/>
              <a:ext cx="4143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Хочеш гроші роздавати та збирати </a:t>
              </a:r>
              <a:r>
                <a:rPr lang="uk-U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–необхідно</a:t>
              </a:r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бухгалтером ставати!</a:t>
              </a:r>
            </a:p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Рисунок 18" descr="kot_buhgalter_galstuk_ochki_650x41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7819" y="229296"/>
              <a:ext cx="3286148" cy="2072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 descr="скачанные файлы (3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93" y="3429000"/>
              <a:ext cx="2143125" cy="2143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 descr="25299d81e7ca5732f04b275b3b1ffaa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2066" y="3929066"/>
              <a:ext cx="1956986" cy="16155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88298" y="260648"/>
            <a:ext cx="3155008" cy="5220421"/>
            <a:chOff x="488298" y="260648"/>
            <a:chExt cx="3155008" cy="5220421"/>
          </a:xfrm>
        </p:grpSpPr>
        <p:pic>
          <p:nvPicPr>
            <p:cNvPr id="9" name="Рисунок 8" descr="c49b2a4d1d0697d82446d75dac31626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86" y="1915123"/>
              <a:ext cx="2857520" cy="35659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88298" y="909037"/>
              <a:ext cx="278755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Золоті у нього руки: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Робить зачіски й перуки,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Підстриже і пофарбує,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Гарній настрій подарує!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60" y="260648"/>
              <a:ext cx="2951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ПЕРУКАР-МОДЕЛЬЄР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6151" y="5229200"/>
            <a:ext cx="2741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перукарню я ходила,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Модну зачіску робила.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Волосся стало чепурне –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 не впізнаєте мене!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06" y="65095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9396" y="65095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15</a:t>
            </a:r>
            <a:endParaRPr lang="ru-RU" sz="1200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14876" y="324284"/>
            <a:ext cx="4429124" cy="6057044"/>
            <a:chOff x="4714876" y="332656"/>
            <a:chExt cx="4429124" cy="6057044"/>
          </a:xfrm>
        </p:grpSpPr>
        <p:grpSp>
          <p:nvGrpSpPr>
            <p:cNvPr id="22" name="Группа 3"/>
            <p:cNvGrpSpPr/>
            <p:nvPr/>
          </p:nvGrpSpPr>
          <p:grpSpPr>
            <a:xfrm>
              <a:off x="4714876" y="332656"/>
              <a:ext cx="4429124" cy="4069990"/>
              <a:chOff x="4714876" y="357166"/>
              <a:chExt cx="4429124" cy="40699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29256" y="2857496"/>
                <a:ext cx="24578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Я до нього йду  завзято, </a:t>
                </a:r>
              </a:p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Коли в  мене буде свято.</a:t>
                </a:r>
              </a:p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Він волосся підстригає, </a:t>
                </a:r>
              </a:p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 гарну зачіску вкладає.</a:t>
                </a:r>
              </a:p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 своєї справи дар</a:t>
                </a:r>
              </a:p>
              <a:p>
                <a:r>
                  <a:rPr lang="uk-UA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Має майстер – перукар</a:t>
                </a:r>
                <a:r>
                  <a:rPr lang="uk-UA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!</a:t>
                </a:r>
                <a:endParaRPr lang="ru-RU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5" name="Рисунок 24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14876" y="357166"/>
                <a:ext cx="2143125" cy="21431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Рисунок 25" descr="скачанные файлы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00875" y="571480"/>
                <a:ext cx="2143125" cy="21431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3" name="Рисунок 22" descr="proffperu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2066" y="5072074"/>
              <a:ext cx="3689353" cy="1317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556792"/>
            <a:ext cx="3684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Вмієш зробити колаж,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Намалювати картинку,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Взяти шрифт любий на абордаж,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веб-сайту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здути порошинку!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174979" cy="1785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091" y="332656"/>
            <a:ext cx="3805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КОМП’ЮТЕРНОЇ ВЕРСТКИ,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КОРЕКТОР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62b0957ce1cbf2e4888f92610ec3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97152"/>
            <a:ext cx="1759273" cy="189764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799413" y="144016"/>
            <a:ext cx="4344587" cy="6525344"/>
            <a:chOff x="4868342" y="285728"/>
            <a:chExt cx="4344587" cy="6525344"/>
          </a:xfrm>
        </p:grpSpPr>
        <p:pic>
          <p:nvPicPr>
            <p:cNvPr id="18" name="Рисунок 17" descr="скачанные файлы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80312" y="1340768"/>
              <a:ext cx="1551217" cy="1357315"/>
            </a:xfrm>
            <a:prstGeom prst="rect">
              <a:avLst/>
            </a:prstGeom>
          </p:spPr>
        </p:pic>
        <p:pic>
          <p:nvPicPr>
            <p:cNvPr id="19" name="Рисунок 18" descr="12794812_h500_m3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285728"/>
              <a:ext cx="2673999" cy="216693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68342" y="5733854"/>
              <a:ext cx="43445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Коректор справ завжди багато має,</a:t>
              </a:r>
            </a:p>
            <a:p>
              <a:r>
                <a:rPr lang="uk-UA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Набір та верстку перевіряє,</a:t>
              </a:r>
            </a:p>
            <a:p>
              <a:r>
                <a:rPr lang="uk-UA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Крапки, коми </a:t>
              </a:r>
              <a:r>
                <a:rPr lang="uk-UA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розтавляє</a:t>
              </a:r>
              <a:r>
                <a:rPr lang="uk-UA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uk-UA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Помилки спеціальними знаками виправляє!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040" y="2780928"/>
              <a:ext cx="39944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Вмієш гарно малювати – 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Треба дизайнером тобі ставати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та свої  вміння в верстці проявляти!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korrekturaznak_zam_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088" y="4005064"/>
              <a:ext cx="3362330" cy="1407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7158" y="440574"/>
            <a:ext cx="3998818" cy="5700923"/>
            <a:chOff x="357158" y="440574"/>
            <a:chExt cx="3998818" cy="5700923"/>
          </a:xfrm>
        </p:grpSpPr>
        <p:sp>
          <p:nvSpPr>
            <p:cNvPr id="5" name="TextBox 4"/>
            <p:cNvSpPr txBox="1"/>
            <p:nvPr/>
          </p:nvSpPr>
          <p:spPr>
            <a:xfrm>
              <a:off x="611560" y="4941168"/>
              <a:ext cx="31472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Захворіла моя книжка,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ЇЇ порвав мій братик Мішка</a:t>
              </a: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 її </a:t>
              </a:r>
              <a:r>
                <a:rPr lang="uk-U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відреставрую</a:t>
              </a:r>
              <a:endPara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 подрузі подарую!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Рисунок 5" descr="prof_20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CC632"/>
                </a:clrFrom>
                <a:clrTo>
                  <a:srgbClr val="FCC632">
                    <a:alpha val="0"/>
                  </a:srgbClr>
                </a:clrTo>
              </a:clrChange>
            </a:blip>
            <a:srcRect t="-2398" r="36500"/>
            <a:stretch>
              <a:fillRect/>
            </a:stretch>
          </p:blipFill>
          <p:spPr>
            <a:xfrm>
              <a:off x="467131" y="1440706"/>
              <a:ext cx="2664709" cy="31368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7158" y="440574"/>
              <a:ext cx="3998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РЕСТАВРАТОР </a:t>
              </a:r>
            </a:p>
            <a:p>
              <a:pPr algn="ctr"/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КНИЖКОВИХ ВИДАНЬ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Рисунок 12" descr="скачанные файлы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FDCD5"/>
              </a:clrFrom>
              <a:clrTo>
                <a:srgbClr val="DFDCD5">
                  <a:alpha val="0"/>
                </a:srgbClr>
              </a:clrTo>
            </a:clrChange>
          </a:blip>
          <a:srcRect r="3158" b="21875"/>
          <a:stretch>
            <a:fillRect/>
          </a:stretch>
        </p:blipFill>
        <p:spPr>
          <a:xfrm>
            <a:off x="2699792" y="3789040"/>
            <a:ext cx="1440160" cy="79208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860032" y="341142"/>
            <a:ext cx="4058331" cy="6256210"/>
            <a:chOff x="4785256" y="356025"/>
            <a:chExt cx="4058331" cy="6256210"/>
          </a:xfrm>
        </p:grpSpPr>
        <p:sp>
          <p:nvSpPr>
            <p:cNvPr id="17" name="TextBox 16"/>
            <p:cNvSpPr txBox="1"/>
            <p:nvPr/>
          </p:nvSpPr>
          <p:spPr>
            <a:xfrm>
              <a:off x="5508104" y="4005064"/>
              <a:ext cx="32809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Щоб книжки </a:t>
              </a:r>
              <a:r>
                <a:rPr lang="uk-U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реставрувати–</a:t>
              </a:r>
              <a:endPara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Палітурником треба ставати!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Рисунок 17" descr="imag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104" y="4869160"/>
              <a:ext cx="2619375" cy="1743075"/>
            </a:xfrm>
            <a:prstGeom prst="rect">
              <a:avLst/>
            </a:prstGeom>
          </p:spPr>
        </p:pic>
        <p:pic>
          <p:nvPicPr>
            <p:cNvPr id="19" name="Рисунок 18" descr="_DSC4756.JPG"/>
            <p:cNvPicPr>
              <a:picLocks noChangeAspect="1"/>
            </p:cNvPicPr>
            <p:nvPr/>
          </p:nvPicPr>
          <p:blipFill>
            <a:blip r:embed="rId5" cstate="print"/>
            <a:srcRect l="7031" t="15374" r="6250" b="16528"/>
            <a:stretch>
              <a:fillRect/>
            </a:stretch>
          </p:blipFill>
          <p:spPr>
            <a:xfrm rot="21273639">
              <a:off x="4785256" y="356025"/>
              <a:ext cx="3067882" cy="1630676"/>
            </a:xfrm>
            <a:prstGeom prst="rect">
              <a:avLst/>
            </a:prstGeom>
          </p:spPr>
        </p:pic>
        <p:pic>
          <p:nvPicPr>
            <p:cNvPr id="20" name="Рисунок 19" descr="svadebnyy_albom_svoimi_rukami_20_10101520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7ECF0"/>
                </a:clrFrom>
                <a:clrTo>
                  <a:srgbClr val="E7EC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259881">
              <a:off x="6072199" y="1714488"/>
              <a:ext cx="2771388" cy="2076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206" y="3337612"/>
            <a:ext cx="3144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Друкував книжки друкар,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одна із них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словар.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 вивчай його мерщій,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 до знань це ключик твій!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otkritki-na-den-pechatnika.ori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2192760" cy="2209802"/>
          </a:xfrm>
          <a:prstGeom prst="rect">
            <a:avLst/>
          </a:prstGeom>
        </p:spPr>
      </p:pic>
      <p:pic>
        <p:nvPicPr>
          <p:cNvPr id="10" name="Рисунок 9" descr="den-pechatnika-otkritki.ori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797152"/>
            <a:ext cx="2380279" cy="17604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33265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ДРУКАР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06" y="65095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12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9396" y="65095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9</a:t>
            </a:r>
            <a:endParaRPr lang="ru-RU" sz="1200" dirty="0">
              <a:solidFill>
                <a:srgbClr val="FF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929190" y="188640"/>
            <a:ext cx="3976704" cy="6382762"/>
            <a:chOff x="4929190" y="188640"/>
            <a:chExt cx="3976704" cy="6382762"/>
          </a:xfrm>
        </p:grpSpPr>
        <p:sp>
          <p:nvSpPr>
            <p:cNvPr id="16" name="TextBox 15"/>
            <p:cNvSpPr txBox="1"/>
            <p:nvPr/>
          </p:nvSpPr>
          <p:spPr>
            <a:xfrm>
              <a:off x="5076056" y="3501008"/>
              <a:ext cx="3672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Хочеш гроші друкувати?</a:t>
              </a:r>
            </a:p>
            <a:p>
              <a:pPr algn="ctr"/>
              <a:r>
                <a:rPr lang="uk-UA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Мерщій друкарем ставати!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33bcd83de3778eac1e30d049a29b2d6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190" y="188640"/>
              <a:ext cx="2678927" cy="1785951"/>
            </a:xfrm>
            <a:prstGeom prst="rect">
              <a:avLst/>
            </a:prstGeom>
          </p:spPr>
        </p:pic>
        <p:pic>
          <p:nvPicPr>
            <p:cNvPr id="18" name="Рисунок 17" descr="2b340c79eff104e5dbe72f4436085b869a3efdf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78" y="1831714"/>
              <a:ext cx="2119316" cy="1589488"/>
            </a:xfrm>
            <a:prstGeom prst="rect">
              <a:avLst/>
            </a:prstGeom>
          </p:spPr>
        </p:pic>
        <p:pic>
          <p:nvPicPr>
            <p:cNvPr id="19" name="Рисунок 18" descr="imag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942" y="4417100"/>
              <a:ext cx="3571900" cy="2154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420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65</cp:revision>
  <dcterms:modified xsi:type="dcterms:W3CDTF">2018-03-21T07:42:52Z</dcterms:modified>
</cp:coreProperties>
</file>