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6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7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8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9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20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1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2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3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24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5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26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27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theme/theme28.xml" ContentType="application/vnd.openxmlformats-officedocument.theme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29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30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31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theme/theme32.xml" ContentType="application/vnd.openxmlformats-officedocument.theme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theme/theme33.xml" ContentType="application/vnd.openxmlformats-officedocument.theme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theme/theme34.xml" ContentType="application/vnd.openxmlformats-officedocument.theme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theme/theme35.xml" ContentType="application/vnd.openxmlformats-officedocument.theme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theme/theme36.xml" ContentType="application/vnd.openxmlformats-officedocument.theme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theme/theme37.xml" ContentType="application/vnd.openxmlformats-officedocument.theme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theme/theme38.xml" ContentType="application/vnd.openxmlformats-officedocument.theme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theme/theme39.xml" ContentType="application/vnd.openxmlformats-officedocument.theme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theme/theme40.xml" ContentType="application/vnd.openxmlformats-officedocument.theme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theme/theme41.xml" ContentType="application/vnd.openxmlformats-officedocument.theme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theme/theme42.xml" ContentType="application/vnd.openxmlformats-officedocument.theme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theme/theme43.xml" ContentType="application/vnd.openxmlformats-officedocument.theme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theme/theme44.xml" ContentType="application/vnd.openxmlformats-officedocument.theme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theme/theme45.xml" ContentType="application/vnd.openxmlformats-officedocument.theme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theme/theme46.xml" ContentType="application/vnd.openxmlformats-officedocument.theme+xml"/>
  <Override PartName="/ppt/theme/theme4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5" r:id="rId2"/>
    <p:sldMasterId id="2147483677" r:id="rId3"/>
    <p:sldMasterId id="2147483701" r:id="rId4"/>
    <p:sldMasterId id="2147483713" r:id="rId5"/>
    <p:sldMasterId id="2147483725" r:id="rId6"/>
    <p:sldMasterId id="2147483737" r:id="rId7"/>
    <p:sldMasterId id="2147483749" r:id="rId8"/>
    <p:sldMasterId id="2147483761" r:id="rId9"/>
    <p:sldMasterId id="2147483773" r:id="rId10"/>
    <p:sldMasterId id="2147483785" r:id="rId11"/>
    <p:sldMasterId id="2147483797" r:id="rId12"/>
    <p:sldMasterId id="2147483821" r:id="rId13"/>
    <p:sldMasterId id="2147483833" r:id="rId14"/>
    <p:sldMasterId id="2147483845" r:id="rId15"/>
    <p:sldMasterId id="2147483857" r:id="rId16"/>
    <p:sldMasterId id="2147483869" r:id="rId17"/>
    <p:sldMasterId id="2147483881" r:id="rId18"/>
    <p:sldMasterId id="2147483893" r:id="rId19"/>
    <p:sldMasterId id="2147483905" r:id="rId20"/>
    <p:sldMasterId id="2147483917" r:id="rId21"/>
    <p:sldMasterId id="2147483929" r:id="rId22"/>
    <p:sldMasterId id="2147483941" r:id="rId23"/>
    <p:sldMasterId id="2147483953" r:id="rId24"/>
    <p:sldMasterId id="2147483965" r:id="rId25"/>
    <p:sldMasterId id="2147483977" r:id="rId26"/>
    <p:sldMasterId id="2147483989" r:id="rId27"/>
    <p:sldMasterId id="2147484001" r:id="rId28"/>
    <p:sldMasterId id="2147484013" r:id="rId29"/>
    <p:sldMasterId id="2147484025" r:id="rId30"/>
    <p:sldMasterId id="2147484037" r:id="rId31"/>
    <p:sldMasterId id="2147484049" r:id="rId32"/>
    <p:sldMasterId id="2147484061" r:id="rId33"/>
    <p:sldMasterId id="2147484073" r:id="rId34"/>
    <p:sldMasterId id="2147484085" r:id="rId35"/>
    <p:sldMasterId id="2147484097" r:id="rId36"/>
    <p:sldMasterId id="2147484109" r:id="rId37"/>
    <p:sldMasterId id="2147484121" r:id="rId38"/>
    <p:sldMasterId id="2147484133" r:id="rId39"/>
    <p:sldMasterId id="2147484145" r:id="rId40"/>
    <p:sldMasterId id="2147484157" r:id="rId41"/>
    <p:sldMasterId id="2147484169" r:id="rId42"/>
    <p:sldMasterId id="2147484181" r:id="rId43"/>
    <p:sldMasterId id="2147484193" r:id="rId44"/>
    <p:sldMasterId id="2147484205" r:id="rId45"/>
    <p:sldMasterId id="2147484217" r:id="rId46"/>
  </p:sldMasterIdLst>
  <p:notesMasterIdLst>
    <p:notesMasterId r:id="rId99"/>
  </p:notesMasterIdLst>
  <p:sldIdLst>
    <p:sldId id="256" r:id="rId47"/>
    <p:sldId id="257" r:id="rId48"/>
    <p:sldId id="258" r:id="rId49"/>
    <p:sldId id="259" r:id="rId50"/>
    <p:sldId id="260" r:id="rId51"/>
    <p:sldId id="261" r:id="rId52"/>
    <p:sldId id="263" r:id="rId53"/>
    <p:sldId id="264" r:id="rId54"/>
    <p:sldId id="265" r:id="rId55"/>
    <p:sldId id="266" r:id="rId56"/>
    <p:sldId id="267" r:id="rId57"/>
    <p:sldId id="268" r:id="rId58"/>
    <p:sldId id="269" r:id="rId59"/>
    <p:sldId id="270" r:id="rId60"/>
    <p:sldId id="271" r:id="rId61"/>
    <p:sldId id="273" r:id="rId62"/>
    <p:sldId id="274" r:id="rId63"/>
    <p:sldId id="275" r:id="rId64"/>
    <p:sldId id="276" r:id="rId65"/>
    <p:sldId id="277" r:id="rId66"/>
    <p:sldId id="278" r:id="rId67"/>
    <p:sldId id="279" r:id="rId68"/>
    <p:sldId id="280" r:id="rId69"/>
    <p:sldId id="281" r:id="rId70"/>
    <p:sldId id="282" r:id="rId71"/>
    <p:sldId id="283" r:id="rId72"/>
    <p:sldId id="284" r:id="rId73"/>
    <p:sldId id="285" r:id="rId74"/>
    <p:sldId id="286" r:id="rId75"/>
    <p:sldId id="287" r:id="rId76"/>
    <p:sldId id="288" r:id="rId77"/>
    <p:sldId id="289" r:id="rId78"/>
    <p:sldId id="290" r:id="rId79"/>
    <p:sldId id="291" r:id="rId80"/>
    <p:sldId id="292" r:id="rId81"/>
    <p:sldId id="293" r:id="rId82"/>
    <p:sldId id="294" r:id="rId83"/>
    <p:sldId id="295" r:id="rId84"/>
    <p:sldId id="296" r:id="rId85"/>
    <p:sldId id="297" r:id="rId86"/>
    <p:sldId id="298" r:id="rId87"/>
    <p:sldId id="299" r:id="rId88"/>
    <p:sldId id="300" r:id="rId89"/>
    <p:sldId id="301" r:id="rId90"/>
    <p:sldId id="302" r:id="rId91"/>
    <p:sldId id="303" r:id="rId92"/>
    <p:sldId id="304" r:id="rId93"/>
    <p:sldId id="305" r:id="rId94"/>
    <p:sldId id="306" r:id="rId95"/>
    <p:sldId id="307" r:id="rId96"/>
    <p:sldId id="308" r:id="rId97"/>
    <p:sldId id="309" r:id="rId9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1.xml"/><Relationship Id="rId63" Type="http://schemas.openxmlformats.org/officeDocument/2006/relationships/slide" Target="slides/slide17.xml"/><Relationship Id="rId68" Type="http://schemas.openxmlformats.org/officeDocument/2006/relationships/slide" Target="slides/slide22.xml"/><Relationship Id="rId84" Type="http://schemas.openxmlformats.org/officeDocument/2006/relationships/slide" Target="slides/slide38.xml"/><Relationship Id="rId89" Type="http://schemas.openxmlformats.org/officeDocument/2006/relationships/slide" Target="slides/slide4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5.xml"/><Relationship Id="rId92" Type="http://schemas.openxmlformats.org/officeDocument/2006/relationships/slide" Target="slides/slide46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" Target="slides/slide7.xml"/><Relationship Id="rId58" Type="http://schemas.openxmlformats.org/officeDocument/2006/relationships/slide" Target="slides/slide12.xml"/><Relationship Id="rId66" Type="http://schemas.openxmlformats.org/officeDocument/2006/relationships/slide" Target="slides/slide20.xml"/><Relationship Id="rId74" Type="http://schemas.openxmlformats.org/officeDocument/2006/relationships/slide" Target="slides/slide28.xml"/><Relationship Id="rId79" Type="http://schemas.openxmlformats.org/officeDocument/2006/relationships/slide" Target="slides/slide33.xml"/><Relationship Id="rId87" Type="http://schemas.openxmlformats.org/officeDocument/2006/relationships/slide" Target="slides/slide41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15.xml"/><Relationship Id="rId82" Type="http://schemas.openxmlformats.org/officeDocument/2006/relationships/slide" Target="slides/slide36.xml"/><Relationship Id="rId90" Type="http://schemas.openxmlformats.org/officeDocument/2006/relationships/slide" Target="slides/slide44.xml"/><Relationship Id="rId95" Type="http://schemas.openxmlformats.org/officeDocument/2006/relationships/slide" Target="slides/slide4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2.xml"/><Relationship Id="rId56" Type="http://schemas.openxmlformats.org/officeDocument/2006/relationships/slide" Target="slides/slide10.xml"/><Relationship Id="rId64" Type="http://schemas.openxmlformats.org/officeDocument/2006/relationships/slide" Target="slides/slide18.xml"/><Relationship Id="rId69" Type="http://schemas.openxmlformats.org/officeDocument/2006/relationships/slide" Target="slides/slide23.xml"/><Relationship Id="rId77" Type="http://schemas.openxmlformats.org/officeDocument/2006/relationships/slide" Target="slides/slide31.xml"/><Relationship Id="rId100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5.xml"/><Relationship Id="rId72" Type="http://schemas.openxmlformats.org/officeDocument/2006/relationships/slide" Target="slides/slide26.xml"/><Relationship Id="rId80" Type="http://schemas.openxmlformats.org/officeDocument/2006/relationships/slide" Target="slides/slide34.xml"/><Relationship Id="rId85" Type="http://schemas.openxmlformats.org/officeDocument/2006/relationships/slide" Target="slides/slide39.xml"/><Relationship Id="rId93" Type="http://schemas.openxmlformats.org/officeDocument/2006/relationships/slide" Target="slides/slide47.xml"/><Relationship Id="rId98" Type="http://schemas.openxmlformats.org/officeDocument/2006/relationships/slide" Target="slides/slide5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" Target="slides/slide13.xml"/><Relationship Id="rId67" Type="http://schemas.openxmlformats.org/officeDocument/2006/relationships/slide" Target="slides/slide21.xml"/><Relationship Id="rId103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8.xml"/><Relationship Id="rId62" Type="http://schemas.openxmlformats.org/officeDocument/2006/relationships/slide" Target="slides/slide16.xml"/><Relationship Id="rId70" Type="http://schemas.openxmlformats.org/officeDocument/2006/relationships/slide" Target="slides/slide24.xml"/><Relationship Id="rId75" Type="http://schemas.openxmlformats.org/officeDocument/2006/relationships/slide" Target="slides/slide29.xml"/><Relationship Id="rId83" Type="http://schemas.openxmlformats.org/officeDocument/2006/relationships/slide" Target="slides/slide37.xml"/><Relationship Id="rId88" Type="http://schemas.openxmlformats.org/officeDocument/2006/relationships/slide" Target="slides/slide42.xml"/><Relationship Id="rId91" Type="http://schemas.openxmlformats.org/officeDocument/2006/relationships/slide" Target="slides/slide45.xml"/><Relationship Id="rId96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3.xml"/><Relationship Id="rId57" Type="http://schemas.openxmlformats.org/officeDocument/2006/relationships/slide" Target="slides/slide1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6.xml"/><Relationship Id="rId60" Type="http://schemas.openxmlformats.org/officeDocument/2006/relationships/slide" Target="slides/slide14.xml"/><Relationship Id="rId65" Type="http://schemas.openxmlformats.org/officeDocument/2006/relationships/slide" Target="slides/slide19.xml"/><Relationship Id="rId73" Type="http://schemas.openxmlformats.org/officeDocument/2006/relationships/slide" Target="slides/slide27.xml"/><Relationship Id="rId78" Type="http://schemas.openxmlformats.org/officeDocument/2006/relationships/slide" Target="slides/slide32.xml"/><Relationship Id="rId81" Type="http://schemas.openxmlformats.org/officeDocument/2006/relationships/slide" Target="slides/slide35.xml"/><Relationship Id="rId86" Type="http://schemas.openxmlformats.org/officeDocument/2006/relationships/slide" Target="slides/slide40.xml"/><Relationship Id="rId94" Type="http://schemas.openxmlformats.org/officeDocument/2006/relationships/slide" Target="slides/slide48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4.xml"/><Relationship Id="rId55" Type="http://schemas.openxmlformats.org/officeDocument/2006/relationships/slide" Target="slides/slide9.xml"/><Relationship Id="rId76" Type="http://schemas.openxmlformats.org/officeDocument/2006/relationships/slide" Target="slides/slide30.xml"/><Relationship Id="rId97" Type="http://schemas.openxmlformats.org/officeDocument/2006/relationships/slide" Target="slides/slide5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236C7F-3C0B-4119-BD4D-06D356734E9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01A00DA-381C-4333-9A67-E22C0F7CFA0E}">
      <dgm:prSet phldrT="[Текст]"/>
      <dgm:spPr/>
      <dgm:t>
        <a:bodyPr/>
        <a:lstStyle/>
        <a:p>
          <a:r>
            <a:rPr lang="uk-UA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2015-2016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7AEC0E-577D-40AE-A952-25DE48612A1F}" type="parTrans" cxnId="{310CF6CA-D160-4FB4-8428-D3507F6D9FB5}">
      <dgm:prSet/>
      <dgm:spPr/>
      <dgm:t>
        <a:bodyPr/>
        <a:lstStyle/>
        <a:p>
          <a:endParaRPr lang="ru-RU"/>
        </a:p>
      </dgm:t>
    </dgm:pt>
    <dgm:pt modelId="{4C039274-3D98-4236-BA58-3BB21FAD504E}" type="sibTrans" cxnId="{310CF6CA-D160-4FB4-8428-D3507F6D9FB5}">
      <dgm:prSet/>
      <dgm:spPr/>
      <dgm:t>
        <a:bodyPr/>
        <a:lstStyle/>
        <a:p>
          <a:endParaRPr lang="ru-RU"/>
        </a:p>
      </dgm:t>
    </dgm:pt>
    <dgm:pt modelId="{61649188-1051-4DEE-9AD6-C7E955FA4B6C}">
      <dgm:prSet phldrT="[Текст]" custT="1"/>
      <dgm:spPr/>
      <dgm:t>
        <a:bodyPr/>
        <a:lstStyle/>
        <a:p>
          <a:r>
            <a:rPr lang="ru-RU" sz="1100" dirty="0" smtClean="0"/>
            <a:t> </a:t>
          </a:r>
          <a:r>
            <a:rPr lang="ru-RU" sz="1200" b="1" dirty="0" smtClean="0">
              <a:latin typeface="Franklin Gothic Book" panose="020B0503020102020204" pitchFamily="34" charset="0"/>
            </a:rPr>
            <a:t>РОЗРОБКА  ПЛАНУ ЗАХОДІВ ПРОВЕДЕННЯ «РОКУ АНГЛІЙСЬКОЇ  МОВИ В ДНЗ «ЦПО ІТПД»;</a:t>
          </a:r>
          <a:endParaRPr lang="ru-RU" sz="1200" b="1" dirty="0">
            <a:latin typeface="Franklin Gothic Book" panose="020B0503020102020204" pitchFamily="34" charset="0"/>
          </a:endParaRPr>
        </a:p>
      </dgm:t>
    </dgm:pt>
    <dgm:pt modelId="{3936C344-523A-4939-9F19-DB2A96BF7E3E}" type="parTrans" cxnId="{9BCBFE06-119C-41FB-9CE1-7BC04905C8FD}">
      <dgm:prSet/>
      <dgm:spPr/>
      <dgm:t>
        <a:bodyPr/>
        <a:lstStyle/>
        <a:p>
          <a:endParaRPr lang="ru-RU"/>
        </a:p>
      </dgm:t>
    </dgm:pt>
    <dgm:pt modelId="{B461D336-6663-4B6C-BD5A-09AE4C11CC3F}" type="sibTrans" cxnId="{9BCBFE06-119C-41FB-9CE1-7BC04905C8FD}">
      <dgm:prSet/>
      <dgm:spPr/>
      <dgm:t>
        <a:bodyPr/>
        <a:lstStyle/>
        <a:p>
          <a:endParaRPr lang="ru-RU"/>
        </a:p>
      </dgm:t>
    </dgm:pt>
    <dgm:pt modelId="{D21BC02C-9C4B-410A-8FE9-3ED934279260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2016-2017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645B15-BF73-4DBA-AC09-0658E090C263}" type="parTrans" cxnId="{38DCB0CB-4542-47D6-98D0-FD93A6A12F4F}">
      <dgm:prSet/>
      <dgm:spPr/>
      <dgm:t>
        <a:bodyPr/>
        <a:lstStyle/>
        <a:p>
          <a:endParaRPr lang="ru-RU"/>
        </a:p>
      </dgm:t>
    </dgm:pt>
    <dgm:pt modelId="{58CDCC0B-6EB9-40B8-8283-6F7B6E530068}" type="sibTrans" cxnId="{38DCB0CB-4542-47D6-98D0-FD93A6A12F4F}">
      <dgm:prSet/>
      <dgm:spPr/>
      <dgm:t>
        <a:bodyPr/>
        <a:lstStyle/>
        <a:p>
          <a:endParaRPr lang="ru-RU"/>
        </a:p>
      </dgm:t>
    </dgm:pt>
    <dgm:pt modelId="{11759CF9-AD82-489B-96E2-4E76D4AAA0E2}">
      <dgm:prSet phldrT="[Текст]"/>
      <dgm:spPr/>
      <dgm:t>
        <a:bodyPr/>
        <a:lstStyle/>
        <a:p>
          <a:r>
            <a:rPr lang="ru-RU" b="1" dirty="0" smtClean="0">
              <a:effectLst/>
              <a:latin typeface="Franklin Gothic Book" panose="020B0503020102020204" pitchFamily="34" charset="0"/>
            </a:rPr>
            <a:t>УЧАСТЬ У МІЖНАРОДНИХ АНГЛОМОВНИХ ОСВІТНІХ ПРОЕКТАХ ТА ПРОГРАМАХ НЕФОРМАЛЬНОЇ (ДИСТАНЦІЙНОЇ ОСВІТИ);</a:t>
          </a:r>
          <a:endParaRPr lang="ru-RU" b="1" dirty="0">
            <a:effectLst/>
            <a:latin typeface="Franklin Gothic Book" panose="020B0503020102020204" pitchFamily="34" charset="0"/>
          </a:endParaRPr>
        </a:p>
      </dgm:t>
    </dgm:pt>
    <dgm:pt modelId="{4B231B8D-6B0C-4E29-A1C0-9D1F72D87059}" type="parTrans" cxnId="{951CE124-01F3-45BA-ADFA-7A7613A436B1}">
      <dgm:prSet/>
      <dgm:spPr/>
      <dgm:t>
        <a:bodyPr/>
        <a:lstStyle/>
        <a:p>
          <a:endParaRPr lang="ru-RU"/>
        </a:p>
      </dgm:t>
    </dgm:pt>
    <dgm:pt modelId="{99253484-B190-4ACB-8F29-C49C44F62F5A}" type="sibTrans" cxnId="{951CE124-01F3-45BA-ADFA-7A7613A436B1}">
      <dgm:prSet/>
      <dgm:spPr/>
      <dgm:t>
        <a:bodyPr/>
        <a:lstStyle/>
        <a:p>
          <a:endParaRPr lang="ru-RU"/>
        </a:p>
      </dgm:t>
    </dgm:pt>
    <dgm:pt modelId="{5BD4A5F4-59D6-44D1-82F3-D89C2B5D0F51}">
      <dgm:prSet phldrT="[Текст]"/>
      <dgm:spPr/>
      <dgm:t>
        <a:bodyPr/>
        <a:lstStyle/>
        <a:p>
          <a:r>
            <a:rPr lang="uk-UA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2017-2018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8D7103-2AA0-4F9B-8473-EF9061843F8F}" type="parTrans" cxnId="{A202A511-CDD5-4B15-822F-3A9208000F5C}">
      <dgm:prSet/>
      <dgm:spPr/>
      <dgm:t>
        <a:bodyPr/>
        <a:lstStyle/>
        <a:p>
          <a:endParaRPr lang="ru-RU"/>
        </a:p>
      </dgm:t>
    </dgm:pt>
    <dgm:pt modelId="{E3B0AD9F-77E2-49D8-9484-A6CB64D39053}" type="sibTrans" cxnId="{A202A511-CDD5-4B15-822F-3A9208000F5C}">
      <dgm:prSet/>
      <dgm:spPr/>
      <dgm:t>
        <a:bodyPr/>
        <a:lstStyle/>
        <a:p>
          <a:endParaRPr lang="ru-RU"/>
        </a:p>
      </dgm:t>
    </dgm:pt>
    <dgm:pt modelId="{AAAF7BDD-E8A1-4C20-8CF7-5747DE407DA5}">
      <dgm:prSet phldrT="[Текст]" custT="1"/>
      <dgm:spPr/>
      <dgm:t>
        <a:bodyPr/>
        <a:lstStyle/>
        <a:p>
          <a:r>
            <a:rPr lang="ru-RU" sz="1200" b="1" dirty="0" smtClean="0">
              <a:latin typeface="Franklin Gothic Book" panose="020B0503020102020204" pitchFamily="34" charset="0"/>
            </a:rPr>
            <a:t>НАВЧАЛЬНІ ПРОЕКТИ: </a:t>
          </a:r>
          <a:r>
            <a:rPr lang="ru-RU" sz="1200" b="1" i="1" dirty="0" smtClean="0">
              <a:latin typeface="Franklin Gothic Book" panose="020B0503020102020204" pitchFamily="34" charset="0"/>
            </a:rPr>
            <a:t>«НАВИЧКИ ХХІ СТОЛІТТЯ» З ВИКОРИСТАННЯМ ТЕХНОЛОГІЇ ВЕБ-КВЕСТА НА УРОКАХ  ЯК ЗАСОБУ ПІДВИЩЕННЯ НАВЧАЛЬНОЇ МОТИВАЦІЇ І ЯКОСТІ ЗНАНЬ УЧНІВ; МОНІТОРІНГОВИЙ ДОСЛІДНИЦЬКИЙ  ПРОЕКТ З РІВНЯ ЗНАНЬ УЧНІВ І МОТИВАЦІЇ В НАВЧАННІ ”</a:t>
          </a:r>
          <a:r>
            <a:rPr lang="en-US" sz="1200" b="1" i="1" dirty="0" smtClean="0">
              <a:latin typeface="Franklin Gothic Book" panose="020B0503020102020204" pitchFamily="34" charset="0"/>
            </a:rPr>
            <a:t>MY ENGLISH STUDIES”; </a:t>
          </a:r>
          <a:r>
            <a:rPr lang="ru-RU" sz="1200" b="1" i="1" dirty="0" smtClean="0">
              <a:latin typeface="Franklin Gothic Book" panose="020B0503020102020204" pitchFamily="34" charset="0"/>
            </a:rPr>
            <a:t>МІЖПРЕДМЕТНІ ПРОЕКТИ “</a:t>
          </a:r>
          <a:r>
            <a:rPr lang="en-US" sz="1200" b="1" i="1" dirty="0" smtClean="0">
              <a:latin typeface="Franklin Gothic Book" panose="020B0503020102020204" pitchFamily="34" charset="0"/>
            </a:rPr>
            <a:t>UKRAINIAN CULTURE TIME” (</a:t>
          </a:r>
          <a:r>
            <a:rPr lang="ru-RU" sz="1200" b="1" i="1" dirty="0" smtClean="0">
              <a:latin typeface="Franklin Gothic Book" panose="020B0503020102020204" pitchFamily="34" charset="0"/>
            </a:rPr>
            <a:t>ЧАС УКРАЇНСЬКОЇ КУЛЬТУРИ)</a:t>
          </a:r>
          <a:endParaRPr lang="ru-RU" sz="1200" b="1" dirty="0">
            <a:latin typeface="Franklin Gothic Book" panose="020B0503020102020204" pitchFamily="34" charset="0"/>
          </a:endParaRPr>
        </a:p>
      </dgm:t>
    </dgm:pt>
    <dgm:pt modelId="{A267E58B-10E7-41C2-BD73-FC06CF774BD0}" type="parTrans" cxnId="{A455B7D1-90EF-449F-B137-2D8E67911450}">
      <dgm:prSet/>
      <dgm:spPr/>
      <dgm:t>
        <a:bodyPr/>
        <a:lstStyle/>
        <a:p>
          <a:endParaRPr lang="ru-RU"/>
        </a:p>
      </dgm:t>
    </dgm:pt>
    <dgm:pt modelId="{00091BAB-9FAD-48E8-BC62-0274542F483B}" type="sibTrans" cxnId="{A455B7D1-90EF-449F-B137-2D8E67911450}">
      <dgm:prSet/>
      <dgm:spPr/>
      <dgm:t>
        <a:bodyPr/>
        <a:lstStyle/>
        <a:p>
          <a:endParaRPr lang="ru-RU"/>
        </a:p>
      </dgm:t>
    </dgm:pt>
    <dgm:pt modelId="{332C9260-2A30-4901-83B4-056244C36B22}">
      <dgm:prSet custT="1"/>
      <dgm:spPr/>
      <dgm:t>
        <a:bodyPr/>
        <a:lstStyle/>
        <a:p>
          <a:r>
            <a:rPr lang="en-US" sz="1200" b="1" dirty="0" smtClean="0">
              <a:latin typeface="Franklin Gothic Book" panose="020B0503020102020204" pitchFamily="34" charset="0"/>
            </a:rPr>
            <a:t> </a:t>
          </a:r>
          <a:r>
            <a:rPr lang="ru-RU" sz="1200" b="1" dirty="0" smtClean="0">
              <a:latin typeface="Franklin Gothic Book" panose="020B0503020102020204" pitchFamily="34" charset="0"/>
            </a:rPr>
            <a:t>У БІБЛІОТЕЦІ ВІДКРИТИ ІНФОРМАЦІЙНІ ПОЛИЧКИ, КНИЖКОВІ ВИСТАВКИ, ОРГАНІЗУВАТИ ЧИТАЦЬКІ КОНФЕРЕНЦІЇ З МЕТОЮ ПОПУЛЯРИЗАЦІЇ ВИВЧЕННЯ АНГЛІЙСЬКОЇ МОВИ;</a:t>
          </a:r>
          <a:endParaRPr lang="ru-RU" sz="1200" b="1" dirty="0">
            <a:latin typeface="Franklin Gothic Book" panose="020B0503020102020204" pitchFamily="34" charset="0"/>
          </a:endParaRPr>
        </a:p>
      </dgm:t>
    </dgm:pt>
    <dgm:pt modelId="{CF548F36-253F-480E-B344-4D5EF152F95F}" type="parTrans" cxnId="{B3A4103F-5932-45E2-961A-B1017A39AEA7}">
      <dgm:prSet/>
      <dgm:spPr/>
      <dgm:t>
        <a:bodyPr/>
        <a:lstStyle/>
        <a:p>
          <a:endParaRPr lang="ru-RU"/>
        </a:p>
      </dgm:t>
    </dgm:pt>
    <dgm:pt modelId="{D285F52B-6B8B-43BB-8896-14F000E35052}" type="sibTrans" cxnId="{B3A4103F-5932-45E2-961A-B1017A39AEA7}">
      <dgm:prSet/>
      <dgm:spPr/>
      <dgm:t>
        <a:bodyPr/>
        <a:lstStyle/>
        <a:p>
          <a:endParaRPr lang="ru-RU"/>
        </a:p>
      </dgm:t>
    </dgm:pt>
    <dgm:pt modelId="{7321B14D-B107-4FB9-84AF-62D3706CCFC5}">
      <dgm:prSet custT="1"/>
      <dgm:spPr/>
      <dgm:t>
        <a:bodyPr/>
        <a:lstStyle/>
        <a:p>
          <a:r>
            <a:rPr lang="en-US" sz="1200" b="1" dirty="0" smtClean="0">
              <a:latin typeface="Franklin Gothic Book" panose="020B0503020102020204" pitchFamily="34" charset="0"/>
            </a:rPr>
            <a:t> ДЕКАДИ АНГЛІЙСЬКОЇ МОВИ “NEW YEAR AND CHRISTMAS IN ENGLISH-SPEAKING COUNTRIES”, “ENGLISH + TECHNOLOGY”;</a:t>
          </a:r>
          <a:endParaRPr lang="en-US" sz="1200" b="1" dirty="0">
            <a:latin typeface="Franklin Gothic Book" panose="020B0503020102020204" pitchFamily="34" charset="0"/>
          </a:endParaRPr>
        </a:p>
      </dgm:t>
    </dgm:pt>
    <dgm:pt modelId="{82FE1023-1E15-47FE-8999-58D28D859989}" type="parTrans" cxnId="{516DB87B-6F3B-4840-A792-F5011925BDA9}">
      <dgm:prSet/>
      <dgm:spPr/>
      <dgm:t>
        <a:bodyPr/>
        <a:lstStyle/>
        <a:p>
          <a:endParaRPr lang="ru-RU"/>
        </a:p>
      </dgm:t>
    </dgm:pt>
    <dgm:pt modelId="{308F1C43-2FB2-4147-90EE-6420E7A637F2}" type="sibTrans" cxnId="{516DB87B-6F3B-4840-A792-F5011925BDA9}">
      <dgm:prSet/>
      <dgm:spPr/>
      <dgm:t>
        <a:bodyPr/>
        <a:lstStyle/>
        <a:p>
          <a:endParaRPr lang="ru-RU"/>
        </a:p>
      </dgm:t>
    </dgm:pt>
    <dgm:pt modelId="{7B3A3628-D8E8-429E-AD7B-F4ABEC88D279}">
      <dgm:prSet custT="1"/>
      <dgm:spPr/>
      <dgm:t>
        <a:bodyPr/>
        <a:lstStyle/>
        <a:p>
          <a:r>
            <a:rPr lang="ru-RU" sz="1200" b="1" dirty="0" smtClean="0">
              <a:latin typeface="Franklin Gothic Book" panose="020B0503020102020204" pitchFamily="34" charset="0"/>
            </a:rPr>
            <a:t> ТЕСТУВАННЯ НА ВИЗНАЧЕННЯ РІВНЯ ВОЛОДІННЯ АНГЛІЙСЬКОЮ МОВОЮ СЕРЕД ПЕДПРАЦІВНИКІВ;</a:t>
          </a:r>
          <a:endParaRPr lang="ru-RU" sz="1200" b="1" dirty="0">
            <a:latin typeface="Franklin Gothic Book" panose="020B0503020102020204" pitchFamily="34" charset="0"/>
          </a:endParaRPr>
        </a:p>
      </dgm:t>
    </dgm:pt>
    <dgm:pt modelId="{AD0909DB-1F6B-4A5A-A1C7-981DCF5A0227}" type="parTrans" cxnId="{1316FA37-2C0B-41A2-8AB6-CB02164BE8AA}">
      <dgm:prSet/>
      <dgm:spPr/>
      <dgm:t>
        <a:bodyPr/>
        <a:lstStyle/>
        <a:p>
          <a:endParaRPr lang="ru-RU"/>
        </a:p>
      </dgm:t>
    </dgm:pt>
    <dgm:pt modelId="{6D11B4C6-FFF5-4F32-9137-8E26B72E6C88}" type="sibTrans" cxnId="{1316FA37-2C0B-41A2-8AB6-CB02164BE8AA}">
      <dgm:prSet/>
      <dgm:spPr/>
      <dgm:t>
        <a:bodyPr/>
        <a:lstStyle/>
        <a:p>
          <a:endParaRPr lang="ru-RU"/>
        </a:p>
      </dgm:t>
    </dgm:pt>
    <dgm:pt modelId="{55FBAEF1-9457-41D9-9837-3C408FE2D39B}">
      <dgm:prSet custT="1"/>
      <dgm:spPr/>
      <dgm:t>
        <a:bodyPr/>
        <a:lstStyle/>
        <a:p>
          <a:r>
            <a:rPr lang="ru-RU" sz="1200" b="1" dirty="0" smtClean="0">
              <a:latin typeface="Franklin Gothic Book" panose="020B0503020102020204" pitchFamily="34" charset="0"/>
            </a:rPr>
            <a:t> СКЛАДАННЯ СЛОВНИКІВ ПРОФЕСІЙНОЇ ТЕРМІНОЛОГІЇ;</a:t>
          </a:r>
          <a:endParaRPr lang="ru-RU" sz="1200" b="1" dirty="0">
            <a:latin typeface="Franklin Gothic Book" panose="020B0503020102020204" pitchFamily="34" charset="0"/>
          </a:endParaRPr>
        </a:p>
      </dgm:t>
    </dgm:pt>
    <dgm:pt modelId="{6B525011-7AFE-47B9-8832-CF5B84204761}" type="parTrans" cxnId="{171DD4AE-EE8A-4EE2-8A74-D1A1CBA4C4DD}">
      <dgm:prSet/>
      <dgm:spPr/>
      <dgm:t>
        <a:bodyPr/>
        <a:lstStyle/>
        <a:p>
          <a:endParaRPr lang="ru-RU"/>
        </a:p>
      </dgm:t>
    </dgm:pt>
    <dgm:pt modelId="{8CE71657-82C1-46E7-811A-36056A72CC2D}" type="sibTrans" cxnId="{171DD4AE-EE8A-4EE2-8A74-D1A1CBA4C4DD}">
      <dgm:prSet/>
      <dgm:spPr/>
      <dgm:t>
        <a:bodyPr/>
        <a:lstStyle/>
        <a:p>
          <a:endParaRPr lang="ru-RU"/>
        </a:p>
      </dgm:t>
    </dgm:pt>
    <dgm:pt modelId="{3642C3A0-2F3E-4C2A-913A-7573238E6011}">
      <dgm:prSet phldrT="[Текст]"/>
      <dgm:spPr/>
      <dgm:t>
        <a:bodyPr/>
        <a:lstStyle/>
        <a:p>
          <a:r>
            <a:rPr lang="ru-RU" b="1" dirty="0" smtClean="0">
              <a:effectLst/>
              <a:latin typeface="Franklin Gothic Book" panose="020B0503020102020204" pitchFamily="34" charset="0"/>
            </a:rPr>
            <a:t>РОЗРОБКА БІНАРНИХ ТА ІНТЕГРОВАНИХ УРОКІВ ДЛЯ ІНТЕНСИФІКАЦІЇ ПРОФЕСІЙНОЇ СПРЯМОВАНОСТІ ВИВЧЕННЯ АНГЛІЙСЬКОЇ МОВИ;</a:t>
          </a:r>
          <a:endParaRPr lang="ru-RU" b="1" dirty="0">
            <a:effectLst/>
            <a:latin typeface="Franklin Gothic Book" panose="020B0503020102020204" pitchFamily="34" charset="0"/>
          </a:endParaRPr>
        </a:p>
      </dgm:t>
    </dgm:pt>
    <dgm:pt modelId="{19B90219-75D5-43D2-AD29-6F3CD05E5632}" type="parTrans" cxnId="{7A2F557F-79B6-4FDA-A4AF-DAA002876AE3}">
      <dgm:prSet/>
      <dgm:spPr/>
      <dgm:t>
        <a:bodyPr/>
        <a:lstStyle/>
        <a:p>
          <a:endParaRPr lang="ru-RU"/>
        </a:p>
      </dgm:t>
    </dgm:pt>
    <dgm:pt modelId="{2341C27C-E8DB-427E-A48E-CCC73BAADFD4}" type="sibTrans" cxnId="{7A2F557F-79B6-4FDA-A4AF-DAA002876AE3}">
      <dgm:prSet/>
      <dgm:spPr/>
      <dgm:t>
        <a:bodyPr/>
        <a:lstStyle/>
        <a:p>
          <a:endParaRPr lang="ru-RU"/>
        </a:p>
      </dgm:t>
    </dgm:pt>
    <dgm:pt modelId="{DF2E71D1-6B3A-483D-941C-16DA7EECF6E8}">
      <dgm:prSet phldrT="[Текст]"/>
      <dgm:spPr/>
      <dgm:t>
        <a:bodyPr/>
        <a:lstStyle/>
        <a:p>
          <a:r>
            <a:rPr lang="ru-RU" b="1" dirty="0" smtClean="0">
              <a:effectLst/>
              <a:latin typeface="Franklin Gothic Book" panose="020B0503020102020204" pitchFamily="34" charset="0"/>
            </a:rPr>
            <a:t>КУРСИ З АНГЛІЙСЬКОЇ МОВИ ДЛЯ ПЕДАГОГІЧНИХ ПРАЦІВНИКІВ;</a:t>
          </a:r>
          <a:endParaRPr lang="ru-RU" b="1" dirty="0">
            <a:effectLst/>
            <a:latin typeface="Franklin Gothic Book" panose="020B0503020102020204" pitchFamily="34" charset="0"/>
          </a:endParaRPr>
        </a:p>
      </dgm:t>
    </dgm:pt>
    <dgm:pt modelId="{29521FC9-17E5-44B3-9F55-4FC19876CCC4}" type="parTrans" cxnId="{273DF875-82D2-4A7D-A499-EF46FF1C8937}">
      <dgm:prSet/>
      <dgm:spPr/>
      <dgm:t>
        <a:bodyPr/>
        <a:lstStyle/>
        <a:p>
          <a:endParaRPr lang="ru-RU"/>
        </a:p>
      </dgm:t>
    </dgm:pt>
    <dgm:pt modelId="{AD282978-C4FA-4512-968B-F860A2C89A89}" type="sibTrans" cxnId="{273DF875-82D2-4A7D-A499-EF46FF1C8937}">
      <dgm:prSet/>
      <dgm:spPr/>
      <dgm:t>
        <a:bodyPr/>
        <a:lstStyle/>
        <a:p>
          <a:endParaRPr lang="ru-RU"/>
        </a:p>
      </dgm:t>
    </dgm:pt>
    <dgm:pt modelId="{EE0F34C3-AEF5-4722-A9E4-A89F4B4A1DD1}">
      <dgm:prSet/>
      <dgm:spPr/>
      <dgm:t>
        <a:bodyPr/>
        <a:lstStyle/>
        <a:p>
          <a:r>
            <a:rPr lang="ru-RU" b="1" dirty="0" smtClean="0">
              <a:effectLst/>
              <a:latin typeface="Franklin Gothic Book" panose="020B0503020102020204" pitchFamily="34" charset="0"/>
            </a:rPr>
            <a:t>ФАХОВИЙ КОНКУРС  «</a:t>
          </a:r>
          <a:r>
            <a:rPr lang="en-US" b="1" dirty="0" smtClean="0">
              <a:effectLst/>
              <a:latin typeface="Franklin Gothic Book" panose="020B0503020102020204" pitchFamily="34" charset="0"/>
            </a:rPr>
            <a:t>COMMUNICATION TECHNOLOGIES » </a:t>
          </a:r>
          <a:r>
            <a:rPr lang="ru-RU" b="1" dirty="0" smtClean="0">
              <a:effectLst/>
              <a:latin typeface="Franklin Gothic Book" panose="020B0503020102020204" pitchFamily="34" charset="0"/>
            </a:rPr>
            <a:t>СЕРЕД УЧНІВ 1 І 2 КУРСІВ (ПРОФЕСІЯ «ОПЕРАТОР КОМП´ЮТЕРНОГО НАБОРУ»;</a:t>
          </a:r>
          <a:endParaRPr lang="ru-RU" b="1" dirty="0">
            <a:effectLst/>
            <a:latin typeface="Franklin Gothic Book" panose="020B0503020102020204" pitchFamily="34" charset="0"/>
          </a:endParaRPr>
        </a:p>
      </dgm:t>
    </dgm:pt>
    <dgm:pt modelId="{3DE72CA5-DBB6-4C09-98AC-F66E8C51DE19}" type="sibTrans" cxnId="{862A1B13-2434-4D4D-BF7C-92093CBE189C}">
      <dgm:prSet/>
      <dgm:spPr/>
      <dgm:t>
        <a:bodyPr/>
        <a:lstStyle/>
        <a:p>
          <a:endParaRPr lang="ru-RU"/>
        </a:p>
      </dgm:t>
    </dgm:pt>
    <dgm:pt modelId="{C4A8597B-33E7-4FC5-9650-7A762E7A8DC2}" type="parTrans" cxnId="{862A1B13-2434-4D4D-BF7C-92093CBE189C}">
      <dgm:prSet/>
      <dgm:spPr/>
      <dgm:t>
        <a:bodyPr/>
        <a:lstStyle/>
        <a:p>
          <a:endParaRPr lang="ru-RU"/>
        </a:p>
      </dgm:t>
    </dgm:pt>
    <dgm:pt modelId="{245B26E3-018C-4CA0-81BA-88F1E5F5E77E}">
      <dgm:prSet custT="1"/>
      <dgm:spPr/>
      <dgm:t>
        <a:bodyPr/>
        <a:lstStyle/>
        <a:p>
          <a:r>
            <a:rPr lang="ru-RU" sz="1200" b="1" dirty="0" smtClean="0">
              <a:latin typeface="Franklin Gothic Book" panose="020B0503020102020204" pitchFamily="34" charset="0"/>
            </a:rPr>
            <a:t>ОЛІМПІАДИ З АНГЛІЙСЬКОЇ МОВИ;</a:t>
          </a:r>
          <a:endParaRPr lang="ru-RU" sz="1200" b="1" dirty="0">
            <a:latin typeface="Franklin Gothic Book" panose="020B0503020102020204" pitchFamily="34" charset="0"/>
          </a:endParaRPr>
        </a:p>
      </dgm:t>
    </dgm:pt>
    <dgm:pt modelId="{E0B86EF0-7B43-4805-B365-4A7D2EFD9B03}" type="parTrans" cxnId="{617DD3DC-C57B-4C50-9585-43656BB0ED5B}">
      <dgm:prSet/>
      <dgm:spPr/>
      <dgm:t>
        <a:bodyPr/>
        <a:lstStyle/>
        <a:p>
          <a:endParaRPr lang="ru-RU"/>
        </a:p>
      </dgm:t>
    </dgm:pt>
    <dgm:pt modelId="{79021E8A-F730-4FF2-8FA7-9D2C912DD9B2}" type="sibTrans" cxnId="{617DD3DC-C57B-4C50-9585-43656BB0ED5B}">
      <dgm:prSet/>
      <dgm:spPr/>
      <dgm:t>
        <a:bodyPr/>
        <a:lstStyle/>
        <a:p>
          <a:endParaRPr lang="ru-RU"/>
        </a:p>
      </dgm:t>
    </dgm:pt>
    <dgm:pt modelId="{DF8EBE62-FDFC-486B-BBF9-19FF4D782787}">
      <dgm:prSet custT="1"/>
      <dgm:spPr/>
      <dgm:t>
        <a:bodyPr/>
        <a:lstStyle/>
        <a:p>
          <a:r>
            <a:rPr lang="ru-RU" sz="1200" b="1" dirty="0" smtClean="0">
              <a:latin typeface="Franklin Gothic Book" panose="020B0503020102020204" pitchFamily="34" charset="0"/>
            </a:rPr>
            <a:t>КОНКУРСИ СЕРЕД ПЕДАГОГІЧНИХ ПРАЦІВНИКІВ “</a:t>
          </a:r>
          <a:r>
            <a:rPr lang="en-US" sz="1200" b="1" dirty="0" smtClean="0">
              <a:latin typeface="Franklin Gothic Book" panose="020B0503020102020204" pitchFamily="34" charset="0"/>
            </a:rPr>
            <a:t>I SPEAK ENGLISH”.</a:t>
          </a:r>
          <a:endParaRPr lang="en-US" sz="1200" b="1" dirty="0">
            <a:latin typeface="Franklin Gothic Book" panose="020B0503020102020204" pitchFamily="34" charset="0"/>
          </a:endParaRPr>
        </a:p>
      </dgm:t>
    </dgm:pt>
    <dgm:pt modelId="{3785F51C-267F-49AD-A132-3E3E4EAEB5D2}" type="parTrans" cxnId="{82EB3254-E04E-446E-8701-94341AA58EC7}">
      <dgm:prSet/>
      <dgm:spPr/>
      <dgm:t>
        <a:bodyPr/>
        <a:lstStyle/>
        <a:p>
          <a:endParaRPr lang="ru-RU"/>
        </a:p>
      </dgm:t>
    </dgm:pt>
    <dgm:pt modelId="{866B55DF-D3E5-42CD-9923-2812BF2EEEB2}" type="sibTrans" cxnId="{82EB3254-E04E-446E-8701-94341AA58EC7}">
      <dgm:prSet/>
      <dgm:spPr/>
      <dgm:t>
        <a:bodyPr/>
        <a:lstStyle/>
        <a:p>
          <a:endParaRPr lang="ru-RU"/>
        </a:p>
      </dgm:t>
    </dgm:pt>
    <dgm:pt modelId="{BB9D3972-0AEB-46C4-866C-810A3702BCD2}">
      <dgm:prSet phldrT="[Текст]" custT="1"/>
      <dgm:spPr/>
      <dgm:t>
        <a:bodyPr/>
        <a:lstStyle/>
        <a:p>
          <a:r>
            <a:rPr lang="ru-RU" sz="1200" b="1" dirty="0" smtClean="0">
              <a:latin typeface="Franklin Gothic Book" panose="020B0503020102020204" pitchFamily="34" charset="0"/>
            </a:rPr>
            <a:t>СЕМІНАРИ З ВПРОВАДЖЕННЯ ДИСТАНЦІЙНОГО НАВЧАННЯ;</a:t>
          </a:r>
          <a:endParaRPr lang="ru-RU" sz="1200" b="1" dirty="0">
            <a:latin typeface="Franklin Gothic Book" panose="020B0503020102020204" pitchFamily="34" charset="0"/>
          </a:endParaRPr>
        </a:p>
      </dgm:t>
    </dgm:pt>
    <dgm:pt modelId="{6D2F62EB-70BC-409B-A608-6060CBE90833}" type="parTrans" cxnId="{6A2909BF-66FD-496C-BBC4-B5D006B5BFA6}">
      <dgm:prSet/>
      <dgm:spPr/>
      <dgm:t>
        <a:bodyPr/>
        <a:lstStyle/>
        <a:p>
          <a:endParaRPr lang="ru-RU"/>
        </a:p>
      </dgm:t>
    </dgm:pt>
    <dgm:pt modelId="{297D4A7A-4067-4F45-99FC-9FC7FDE40B5E}" type="sibTrans" cxnId="{6A2909BF-66FD-496C-BBC4-B5D006B5BFA6}">
      <dgm:prSet/>
      <dgm:spPr/>
      <dgm:t>
        <a:bodyPr/>
        <a:lstStyle/>
        <a:p>
          <a:endParaRPr lang="ru-RU"/>
        </a:p>
      </dgm:t>
    </dgm:pt>
    <dgm:pt modelId="{EA923AD3-AEF1-4EBC-8C97-AEEF8D447F38}" type="pres">
      <dgm:prSet presAssocID="{61236C7F-3C0B-4119-BD4D-06D356734E9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DB23BD-2B89-47A0-974A-F09371BAE6DB}" type="pres">
      <dgm:prSet presAssocID="{001A00DA-381C-4333-9A67-E22C0F7CFA0E}" presName="comp" presStyleCnt="0"/>
      <dgm:spPr/>
    </dgm:pt>
    <dgm:pt modelId="{0080E213-627E-47CF-9D2C-CADB6F866D15}" type="pres">
      <dgm:prSet presAssocID="{001A00DA-381C-4333-9A67-E22C0F7CFA0E}" presName="box" presStyleLbl="node1" presStyleIdx="0" presStyleCnt="3"/>
      <dgm:spPr/>
      <dgm:t>
        <a:bodyPr/>
        <a:lstStyle/>
        <a:p>
          <a:endParaRPr lang="ru-RU"/>
        </a:p>
      </dgm:t>
    </dgm:pt>
    <dgm:pt modelId="{7A788CC3-4682-426A-AE37-29C025F69871}" type="pres">
      <dgm:prSet presAssocID="{001A00DA-381C-4333-9A67-E22C0F7CFA0E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5747C26-DE37-49D4-BE7B-6DF669737B72}" type="pres">
      <dgm:prSet presAssocID="{001A00DA-381C-4333-9A67-E22C0F7CFA0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21D007-A76D-4F87-A4E2-240A3CD8E29E}" type="pres">
      <dgm:prSet presAssocID="{4C039274-3D98-4236-BA58-3BB21FAD504E}" presName="spacer" presStyleCnt="0"/>
      <dgm:spPr/>
    </dgm:pt>
    <dgm:pt modelId="{800B532C-1F42-453B-A511-C630E8091813}" type="pres">
      <dgm:prSet presAssocID="{D21BC02C-9C4B-410A-8FE9-3ED934279260}" presName="comp" presStyleCnt="0"/>
      <dgm:spPr/>
    </dgm:pt>
    <dgm:pt modelId="{3B7A5A88-314C-4C65-9BB8-B238AA764740}" type="pres">
      <dgm:prSet presAssocID="{D21BC02C-9C4B-410A-8FE9-3ED934279260}" presName="box" presStyleLbl="node1" presStyleIdx="1" presStyleCnt="3"/>
      <dgm:spPr/>
      <dgm:t>
        <a:bodyPr/>
        <a:lstStyle/>
        <a:p>
          <a:endParaRPr lang="ru-RU"/>
        </a:p>
      </dgm:t>
    </dgm:pt>
    <dgm:pt modelId="{55AD8A6A-1F17-4B96-B937-C5B37AE06487}" type="pres">
      <dgm:prSet presAssocID="{D21BC02C-9C4B-410A-8FE9-3ED934279260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AA21C0C-4D4A-44AA-B639-1E87B56B0DBB}" type="pres">
      <dgm:prSet presAssocID="{D21BC02C-9C4B-410A-8FE9-3ED93427926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A492C-2AB7-487C-BD93-C5F8449D2944}" type="pres">
      <dgm:prSet presAssocID="{58CDCC0B-6EB9-40B8-8283-6F7B6E530068}" presName="spacer" presStyleCnt="0"/>
      <dgm:spPr/>
    </dgm:pt>
    <dgm:pt modelId="{A67DEE9B-69EF-440E-A7FF-BEFDCE776F3E}" type="pres">
      <dgm:prSet presAssocID="{5BD4A5F4-59D6-44D1-82F3-D89C2B5D0F51}" presName="comp" presStyleCnt="0"/>
      <dgm:spPr/>
    </dgm:pt>
    <dgm:pt modelId="{7C7CE247-5860-421D-9B6F-4F570FE8AAF1}" type="pres">
      <dgm:prSet presAssocID="{5BD4A5F4-59D6-44D1-82F3-D89C2B5D0F51}" presName="box" presStyleLbl="node1" presStyleIdx="2" presStyleCnt="3"/>
      <dgm:spPr/>
      <dgm:t>
        <a:bodyPr/>
        <a:lstStyle/>
        <a:p>
          <a:endParaRPr lang="ru-RU"/>
        </a:p>
      </dgm:t>
    </dgm:pt>
    <dgm:pt modelId="{75A68DFE-3690-406D-B7AF-D9EB2C7BAF13}" type="pres">
      <dgm:prSet presAssocID="{5BD4A5F4-59D6-44D1-82F3-D89C2B5D0F51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E1D3046-4DF4-4930-8DC8-4C62F556C3C2}" type="pres">
      <dgm:prSet presAssocID="{5BD4A5F4-59D6-44D1-82F3-D89C2B5D0F5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02E634-AC74-47EE-8DC4-166A0D05A46E}" type="presOf" srcId="{332C9260-2A30-4901-83B4-056244C36B22}" destId="{0080E213-627E-47CF-9D2C-CADB6F866D15}" srcOrd="0" destOrd="2" presId="urn:microsoft.com/office/officeart/2005/8/layout/vList4"/>
    <dgm:cxn modelId="{AF23E2F9-96F3-420B-B5FC-64E9B78897EF}" type="presOf" srcId="{7B3A3628-D8E8-429E-AD7B-F4ABEC88D279}" destId="{0080E213-627E-47CF-9D2C-CADB6F866D15}" srcOrd="0" destOrd="4" presId="urn:microsoft.com/office/officeart/2005/8/layout/vList4"/>
    <dgm:cxn modelId="{08229CD3-C128-41F4-8133-7C711FC21A4B}" type="presOf" srcId="{61649188-1051-4DEE-9AD6-C7E955FA4B6C}" destId="{0080E213-627E-47CF-9D2C-CADB6F866D15}" srcOrd="0" destOrd="1" presId="urn:microsoft.com/office/officeart/2005/8/layout/vList4"/>
    <dgm:cxn modelId="{82EB3254-E04E-446E-8701-94341AA58EC7}" srcId="{5BD4A5F4-59D6-44D1-82F3-D89C2B5D0F51}" destId="{DF8EBE62-FDFC-486B-BBF9-19FF4D782787}" srcOrd="3" destOrd="0" parTransId="{3785F51C-267F-49AD-A132-3E3E4EAEB5D2}" sibTransId="{866B55DF-D3E5-42CD-9923-2812BF2EEEB2}"/>
    <dgm:cxn modelId="{56EF95E1-3D6A-41DE-B475-81077D55149E}" type="presOf" srcId="{55FBAEF1-9457-41D9-9837-3C408FE2D39B}" destId="{D5747C26-DE37-49D4-BE7B-6DF669737B72}" srcOrd="1" destOrd="5" presId="urn:microsoft.com/office/officeart/2005/8/layout/vList4"/>
    <dgm:cxn modelId="{273DF875-82D2-4A7D-A499-EF46FF1C8937}" srcId="{D21BC02C-9C4B-410A-8FE9-3ED934279260}" destId="{DF2E71D1-6B3A-483D-941C-16DA7EECF6E8}" srcOrd="2" destOrd="0" parTransId="{29521FC9-17E5-44B3-9F55-4FC19876CCC4}" sibTransId="{AD282978-C4FA-4512-968B-F860A2C89A89}"/>
    <dgm:cxn modelId="{1E39F851-2064-4DC8-AED9-E1C8816386B0}" type="presOf" srcId="{11759CF9-AD82-489B-96E2-4E76D4AAA0E2}" destId="{6AA21C0C-4D4A-44AA-B639-1E87B56B0DBB}" srcOrd="1" destOrd="1" presId="urn:microsoft.com/office/officeart/2005/8/layout/vList4"/>
    <dgm:cxn modelId="{9BCBFE06-119C-41FB-9CE1-7BC04905C8FD}" srcId="{001A00DA-381C-4333-9A67-E22C0F7CFA0E}" destId="{61649188-1051-4DEE-9AD6-C7E955FA4B6C}" srcOrd="0" destOrd="0" parTransId="{3936C344-523A-4939-9F19-DB2A96BF7E3E}" sibTransId="{B461D336-6663-4B6C-BD5A-09AE4C11CC3F}"/>
    <dgm:cxn modelId="{1316FA37-2C0B-41A2-8AB6-CB02164BE8AA}" srcId="{001A00DA-381C-4333-9A67-E22C0F7CFA0E}" destId="{7B3A3628-D8E8-429E-AD7B-F4ABEC88D279}" srcOrd="3" destOrd="0" parTransId="{AD0909DB-1F6B-4A5A-A1C7-981DCF5A0227}" sibTransId="{6D11B4C6-FFF5-4F32-9137-8E26B72E6C88}"/>
    <dgm:cxn modelId="{072F26A3-3D57-4A32-867B-BC7FA13ACFA3}" type="presOf" srcId="{245B26E3-018C-4CA0-81BA-88F1E5F5E77E}" destId="{8E1D3046-4DF4-4930-8DC8-4C62F556C3C2}" srcOrd="1" destOrd="3" presId="urn:microsoft.com/office/officeart/2005/8/layout/vList4"/>
    <dgm:cxn modelId="{B3A4103F-5932-45E2-961A-B1017A39AEA7}" srcId="{001A00DA-381C-4333-9A67-E22C0F7CFA0E}" destId="{332C9260-2A30-4901-83B4-056244C36B22}" srcOrd="1" destOrd="0" parTransId="{CF548F36-253F-480E-B344-4D5EF152F95F}" sibTransId="{D285F52B-6B8B-43BB-8896-14F000E35052}"/>
    <dgm:cxn modelId="{E34C81F8-00F9-4CA5-BE2A-6FA9AEFCA370}" type="presOf" srcId="{DF2E71D1-6B3A-483D-941C-16DA7EECF6E8}" destId="{3B7A5A88-314C-4C65-9BB8-B238AA764740}" srcOrd="0" destOrd="3" presId="urn:microsoft.com/office/officeart/2005/8/layout/vList4"/>
    <dgm:cxn modelId="{467F3E97-AFE5-408B-A87D-1599A1D830B5}" type="presOf" srcId="{BB9D3972-0AEB-46C4-866C-810A3702BCD2}" destId="{8E1D3046-4DF4-4930-8DC8-4C62F556C3C2}" srcOrd="1" destOrd="2" presId="urn:microsoft.com/office/officeart/2005/8/layout/vList4"/>
    <dgm:cxn modelId="{C7429B38-B9FB-433A-A5E4-D1C517DA15B4}" type="presOf" srcId="{AAAF7BDD-E8A1-4C20-8CF7-5747DE407DA5}" destId="{7C7CE247-5860-421D-9B6F-4F570FE8AAF1}" srcOrd="0" destOrd="1" presId="urn:microsoft.com/office/officeart/2005/8/layout/vList4"/>
    <dgm:cxn modelId="{E5571FB1-C1A5-4AF8-AAC8-DDBBDB9988CA}" type="presOf" srcId="{332C9260-2A30-4901-83B4-056244C36B22}" destId="{D5747C26-DE37-49D4-BE7B-6DF669737B72}" srcOrd="1" destOrd="2" presId="urn:microsoft.com/office/officeart/2005/8/layout/vList4"/>
    <dgm:cxn modelId="{862A1B13-2434-4D4D-BF7C-92093CBE189C}" srcId="{D21BC02C-9C4B-410A-8FE9-3ED934279260}" destId="{EE0F34C3-AEF5-4722-A9E4-A89F4B4A1DD1}" srcOrd="3" destOrd="0" parTransId="{C4A8597B-33E7-4FC5-9650-7A762E7A8DC2}" sibTransId="{3DE72CA5-DBB6-4C09-98AC-F66E8C51DE19}"/>
    <dgm:cxn modelId="{95F75331-AF91-4D5A-B37A-BBD5DEAE95F8}" type="presOf" srcId="{61649188-1051-4DEE-9AD6-C7E955FA4B6C}" destId="{D5747C26-DE37-49D4-BE7B-6DF669737B72}" srcOrd="1" destOrd="1" presId="urn:microsoft.com/office/officeart/2005/8/layout/vList4"/>
    <dgm:cxn modelId="{85603C9B-9CBE-4BAC-941A-66E38F53A947}" type="presOf" srcId="{BB9D3972-0AEB-46C4-866C-810A3702BCD2}" destId="{7C7CE247-5860-421D-9B6F-4F570FE8AAF1}" srcOrd="0" destOrd="2" presId="urn:microsoft.com/office/officeart/2005/8/layout/vList4"/>
    <dgm:cxn modelId="{171DD4AE-EE8A-4EE2-8A74-D1A1CBA4C4DD}" srcId="{001A00DA-381C-4333-9A67-E22C0F7CFA0E}" destId="{55FBAEF1-9457-41D9-9837-3C408FE2D39B}" srcOrd="4" destOrd="0" parTransId="{6B525011-7AFE-47B9-8832-CF5B84204761}" sibTransId="{8CE71657-82C1-46E7-811A-36056A72CC2D}"/>
    <dgm:cxn modelId="{1203887D-E408-4EE5-B9E7-93B74A28D2D6}" type="presOf" srcId="{11759CF9-AD82-489B-96E2-4E76D4AAA0E2}" destId="{3B7A5A88-314C-4C65-9BB8-B238AA764740}" srcOrd="0" destOrd="1" presId="urn:microsoft.com/office/officeart/2005/8/layout/vList4"/>
    <dgm:cxn modelId="{310CF6CA-D160-4FB4-8428-D3507F6D9FB5}" srcId="{61236C7F-3C0B-4119-BD4D-06D356734E9A}" destId="{001A00DA-381C-4333-9A67-E22C0F7CFA0E}" srcOrd="0" destOrd="0" parTransId="{937AEC0E-577D-40AE-A952-25DE48612A1F}" sibTransId="{4C039274-3D98-4236-BA58-3BB21FAD504E}"/>
    <dgm:cxn modelId="{8F8722B6-BA5D-4172-B4D9-676D5397E474}" type="presOf" srcId="{D21BC02C-9C4B-410A-8FE9-3ED934279260}" destId="{3B7A5A88-314C-4C65-9BB8-B238AA764740}" srcOrd="0" destOrd="0" presId="urn:microsoft.com/office/officeart/2005/8/layout/vList4"/>
    <dgm:cxn modelId="{587CDC49-DE24-4652-B222-1B9BC41B42AF}" type="presOf" srcId="{001A00DA-381C-4333-9A67-E22C0F7CFA0E}" destId="{D5747C26-DE37-49D4-BE7B-6DF669737B72}" srcOrd="1" destOrd="0" presId="urn:microsoft.com/office/officeart/2005/8/layout/vList4"/>
    <dgm:cxn modelId="{E766E002-E484-4FD9-B781-485DBFDA1219}" type="presOf" srcId="{001A00DA-381C-4333-9A67-E22C0F7CFA0E}" destId="{0080E213-627E-47CF-9D2C-CADB6F866D15}" srcOrd="0" destOrd="0" presId="urn:microsoft.com/office/officeart/2005/8/layout/vList4"/>
    <dgm:cxn modelId="{617DD3DC-C57B-4C50-9585-43656BB0ED5B}" srcId="{5BD4A5F4-59D6-44D1-82F3-D89C2B5D0F51}" destId="{245B26E3-018C-4CA0-81BA-88F1E5F5E77E}" srcOrd="2" destOrd="0" parTransId="{E0B86EF0-7B43-4805-B365-4A7D2EFD9B03}" sibTransId="{79021E8A-F730-4FF2-8FA7-9D2C912DD9B2}"/>
    <dgm:cxn modelId="{A202A511-CDD5-4B15-822F-3A9208000F5C}" srcId="{61236C7F-3C0B-4119-BD4D-06D356734E9A}" destId="{5BD4A5F4-59D6-44D1-82F3-D89C2B5D0F51}" srcOrd="2" destOrd="0" parTransId="{1D8D7103-2AA0-4F9B-8473-EF9061843F8F}" sibTransId="{E3B0AD9F-77E2-49D8-9484-A6CB64D39053}"/>
    <dgm:cxn modelId="{0FA5F6AC-7A5D-4FEC-A24E-5F862415CC09}" type="presOf" srcId="{EE0F34C3-AEF5-4722-A9E4-A89F4B4A1DD1}" destId="{6AA21C0C-4D4A-44AA-B639-1E87B56B0DBB}" srcOrd="1" destOrd="4" presId="urn:microsoft.com/office/officeart/2005/8/layout/vList4"/>
    <dgm:cxn modelId="{A455B7D1-90EF-449F-B137-2D8E67911450}" srcId="{5BD4A5F4-59D6-44D1-82F3-D89C2B5D0F51}" destId="{AAAF7BDD-E8A1-4C20-8CF7-5747DE407DA5}" srcOrd="0" destOrd="0" parTransId="{A267E58B-10E7-41C2-BD73-FC06CF774BD0}" sibTransId="{00091BAB-9FAD-48E8-BC62-0274542F483B}"/>
    <dgm:cxn modelId="{951CE124-01F3-45BA-ADFA-7A7613A436B1}" srcId="{D21BC02C-9C4B-410A-8FE9-3ED934279260}" destId="{11759CF9-AD82-489B-96E2-4E76D4AAA0E2}" srcOrd="0" destOrd="0" parTransId="{4B231B8D-6B0C-4E29-A1C0-9D1F72D87059}" sibTransId="{99253484-B190-4ACB-8F29-C49C44F62F5A}"/>
    <dgm:cxn modelId="{7A2F557F-79B6-4FDA-A4AF-DAA002876AE3}" srcId="{D21BC02C-9C4B-410A-8FE9-3ED934279260}" destId="{3642C3A0-2F3E-4C2A-913A-7573238E6011}" srcOrd="1" destOrd="0" parTransId="{19B90219-75D5-43D2-AD29-6F3CD05E5632}" sibTransId="{2341C27C-E8DB-427E-A48E-CCC73BAADFD4}"/>
    <dgm:cxn modelId="{9EA640C6-E788-4D18-8AE6-035B98D5F68B}" type="presOf" srcId="{5BD4A5F4-59D6-44D1-82F3-D89C2B5D0F51}" destId="{7C7CE247-5860-421D-9B6F-4F570FE8AAF1}" srcOrd="0" destOrd="0" presId="urn:microsoft.com/office/officeart/2005/8/layout/vList4"/>
    <dgm:cxn modelId="{E1E1DBC0-A3A7-45D7-A56E-F4D23A8373A1}" type="presOf" srcId="{3642C3A0-2F3E-4C2A-913A-7573238E6011}" destId="{6AA21C0C-4D4A-44AA-B639-1E87B56B0DBB}" srcOrd="1" destOrd="2" presId="urn:microsoft.com/office/officeart/2005/8/layout/vList4"/>
    <dgm:cxn modelId="{0D20E12C-9078-491C-83BD-A599F360C5A3}" type="presOf" srcId="{DF8EBE62-FDFC-486B-BBF9-19FF4D782787}" destId="{7C7CE247-5860-421D-9B6F-4F570FE8AAF1}" srcOrd="0" destOrd="4" presId="urn:microsoft.com/office/officeart/2005/8/layout/vList4"/>
    <dgm:cxn modelId="{441833D6-0F30-495A-8478-38FBBCED767F}" type="presOf" srcId="{D21BC02C-9C4B-410A-8FE9-3ED934279260}" destId="{6AA21C0C-4D4A-44AA-B639-1E87B56B0DBB}" srcOrd="1" destOrd="0" presId="urn:microsoft.com/office/officeart/2005/8/layout/vList4"/>
    <dgm:cxn modelId="{516DB87B-6F3B-4840-A792-F5011925BDA9}" srcId="{001A00DA-381C-4333-9A67-E22C0F7CFA0E}" destId="{7321B14D-B107-4FB9-84AF-62D3706CCFC5}" srcOrd="2" destOrd="0" parTransId="{82FE1023-1E15-47FE-8999-58D28D859989}" sibTransId="{308F1C43-2FB2-4147-90EE-6420E7A637F2}"/>
    <dgm:cxn modelId="{068F236F-132D-48BA-A647-16EC9527B53B}" type="presOf" srcId="{245B26E3-018C-4CA0-81BA-88F1E5F5E77E}" destId="{7C7CE247-5860-421D-9B6F-4F570FE8AAF1}" srcOrd="0" destOrd="3" presId="urn:microsoft.com/office/officeart/2005/8/layout/vList4"/>
    <dgm:cxn modelId="{C5298619-3512-4AD5-A3C3-6647E4D35179}" type="presOf" srcId="{55FBAEF1-9457-41D9-9837-3C408FE2D39B}" destId="{0080E213-627E-47CF-9D2C-CADB6F866D15}" srcOrd="0" destOrd="5" presId="urn:microsoft.com/office/officeart/2005/8/layout/vList4"/>
    <dgm:cxn modelId="{30DF4E07-1603-4451-BBF5-05B32EA6422A}" type="presOf" srcId="{DF2E71D1-6B3A-483D-941C-16DA7EECF6E8}" destId="{6AA21C0C-4D4A-44AA-B639-1E87B56B0DBB}" srcOrd="1" destOrd="3" presId="urn:microsoft.com/office/officeart/2005/8/layout/vList4"/>
    <dgm:cxn modelId="{AC5D679B-6F0B-4407-99D0-E92156BF0BCD}" type="presOf" srcId="{61236C7F-3C0B-4119-BD4D-06D356734E9A}" destId="{EA923AD3-AEF1-4EBC-8C97-AEEF8D447F38}" srcOrd="0" destOrd="0" presId="urn:microsoft.com/office/officeart/2005/8/layout/vList4"/>
    <dgm:cxn modelId="{897981DB-2EC4-4024-839F-C7A2DBE2A00C}" type="presOf" srcId="{5BD4A5F4-59D6-44D1-82F3-D89C2B5D0F51}" destId="{8E1D3046-4DF4-4930-8DC8-4C62F556C3C2}" srcOrd="1" destOrd="0" presId="urn:microsoft.com/office/officeart/2005/8/layout/vList4"/>
    <dgm:cxn modelId="{6A2909BF-66FD-496C-BBC4-B5D006B5BFA6}" srcId="{5BD4A5F4-59D6-44D1-82F3-D89C2B5D0F51}" destId="{BB9D3972-0AEB-46C4-866C-810A3702BCD2}" srcOrd="1" destOrd="0" parTransId="{6D2F62EB-70BC-409B-A608-6060CBE90833}" sibTransId="{297D4A7A-4067-4F45-99FC-9FC7FDE40B5E}"/>
    <dgm:cxn modelId="{97EB17A5-FDBF-405C-BA25-7C5BB8E6E476}" type="presOf" srcId="{7321B14D-B107-4FB9-84AF-62D3706CCFC5}" destId="{D5747C26-DE37-49D4-BE7B-6DF669737B72}" srcOrd="1" destOrd="3" presId="urn:microsoft.com/office/officeart/2005/8/layout/vList4"/>
    <dgm:cxn modelId="{C30F4CA9-4C01-44D1-AC6F-547B32317D48}" type="presOf" srcId="{AAAF7BDD-E8A1-4C20-8CF7-5747DE407DA5}" destId="{8E1D3046-4DF4-4930-8DC8-4C62F556C3C2}" srcOrd="1" destOrd="1" presId="urn:microsoft.com/office/officeart/2005/8/layout/vList4"/>
    <dgm:cxn modelId="{3C4A53B5-00EC-4A48-AC73-90FD405B2084}" type="presOf" srcId="{DF8EBE62-FDFC-486B-BBF9-19FF4D782787}" destId="{8E1D3046-4DF4-4930-8DC8-4C62F556C3C2}" srcOrd="1" destOrd="4" presId="urn:microsoft.com/office/officeart/2005/8/layout/vList4"/>
    <dgm:cxn modelId="{6785AC98-8519-4285-BF76-42D9F238AF97}" type="presOf" srcId="{7321B14D-B107-4FB9-84AF-62D3706CCFC5}" destId="{0080E213-627E-47CF-9D2C-CADB6F866D15}" srcOrd="0" destOrd="3" presId="urn:microsoft.com/office/officeart/2005/8/layout/vList4"/>
    <dgm:cxn modelId="{38DCB0CB-4542-47D6-98D0-FD93A6A12F4F}" srcId="{61236C7F-3C0B-4119-BD4D-06D356734E9A}" destId="{D21BC02C-9C4B-410A-8FE9-3ED934279260}" srcOrd="1" destOrd="0" parTransId="{38645B15-BF73-4DBA-AC09-0658E090C263}" sibTransId="{58CDCC0B-6EB9-40B8-8283-6F7B6E530068}"/>
    <dgm:cxn modelId="{6EC7C4DF-90FB-4AF9-A08F-F7F311544CEA}" type="presOf" srcId="{7B3A3628-D8E8-429E-AD7B-F4ABEC88D279}" destId="{D5747C26-DE37-49D4-BE7B-6DF669737B72}" srcOrd="1" destOrd="4" presId="urn:microsoft.com/office/officeart/2005/8/layout/vList4"/>
    <dgm:cxn modelId="{A6DE930E-295C-4E0F-823A-8A9DF20BA060}" type="presOf" srcId="{EE0F34C3-AEF5-4722-A9E4-A89F4B4A1DD1}" destId="{3B7A5A88-314C-4C65-9BB8-B238AA764740}" srcOrd="0" destOrd="4" presId="urn:microsoft.com/office/officeart/2005/8/layout/vList4"/>
    <dgm:cxn modelId="{9118A927-C2C9-4AB5-B696-411FA6198404}" type="presOf" srcId="{3642C3A0-2F3E-4C2A-913A-7573238E6011}" destId="{3B7A5A88-314C-4C65-9BB8-B238AA764740}" srcOrd="0" destOrd="2" presId="urn:microsoft.com/office/officeart/2005/8/layout/vList4"/>
    <dgm:cxn modelId="{F65C3E5F-6ED0-4ADB-91BE-94F37C522997}" type="presParOf" srcId="{EA923AD3-AEF1-4EBC-8C97-AEEF8D447F38}" destId="{6CDB23BD-2B89-47A0-974A-F09371BAE6DB}" srcOrd="0" destOrd="0" presId="urn:microsoft.com/office/officeart/2005/8/layout/vList4"/>
    <dgm:cxn modelId="{97337F40-7018-44D5-AD24-5640AF039ACF}" type="presParOf" srcId="{6CDB23BD-2B89-47A0-974A-F09371BAE6DB}" destId="{0080E213-627E-47CF-9D2C-CADB6F866D15}" srcOrd="0" destOrd="0" presId="urn:microsoft.com/office/officeart/2005/8/layout/vList4"/>
    <dgm:cxn modelId="{F0F0A33A-32E2-4E16-9C75-AC0DC8CA4E24}" type="presParOf" srcId="{6CDB23BD-2B89-47A0-974A-F09371BAE6DB}" destId="{7A788CC3-4682-426A-AE37-29C025F69871}" srcOrd="1" destOrd="0" presId="urn:microsoft.com/office/officeart/2005/8/layout/vList4"/>
    <dgm:cxn modelId="{4751927D-8BBE-4273-8627-A5CEE6FD398D}" type="presParOf" srcId="{6CDB23BD-2B89-47A0-974A-F09371BAE6DB}" destId="{D5747C26-DE37-49D4-BE7B-6DF669737B72}" srcOrd="2" destOrd="0" presId="urn:microsoft.com/office/officeart/2005/8/layout/vList4"/>
    <dgm:cxn modelId="{AA11B201-B33D-419C-8EC6-13FD82A894F0}" type="presParOf" srcId="{EA923AD3-AEF1-4EBC-8C97-AEEF8D447F38}" destId="{A721D007-A76D-4F87-A4E2-240A3CD8E29E}" srcOrd="1" destOrd="0" presId="urn:microsoft.com/office/officeart/2005/8/layout/vList4"/>
    <dgm:cxn modelId="{A500B848-92FE-4AFC-8C44-3231F77083AD}" type="presParOf" srcId="{EA923AD3-AEF1-4EBC-8C97-AEEF8D447F38}" destId="{800B532C-1F42-453B-A511-C630E8091813}" srcOrd="2" destOrd="0" presId="urn:microsoft.com/office/officeart/2005/8/layout/vList4"/>
    <dgm:cxn modelId="{548F3C03-6E38-4CF9-A611-3889B486E22B}" type="presParOf" srcId="{800B532C-1F42-453B-A511-C630E8091813}" destId="{3B7A5A88-314C-4C65-9BB8-B238AA764740}" srcOrd="0" destOrd="0" presId="urn:microsoft.com/office/officeart/2005/8/layout/vList4"/>
    <dgm:cxn modelId="{DB3110A8-8945-455A-99F9-97DB1F8AC280}" type="presParOf" srcId="{800B532C-1F42-453B-A511-C630E8091813}" destId="{55AD8A6A-1F17-4B96-B937-C5B37AE06487}" srcOrd="1" destOrd="0" presId="urn:microsoft.com/office/officeart/2005/8/layout/vList4"/>
    <dgm:cxn modelId="{28114A15-44AE-45C0-8911-7DEE4980FA17}" type="presParOf" srcId="{800B532C-1F42-453B-A511-C630E8091813}" destId="{6AA21C0C-4D4A-44AA-B639-1E87B56B0DBB}" srcOrd="2" destOrd="0" presId="urn:microsoft.com/office/officeart/2005/8/layout/vList4"/>
    <dgm:cxn modelId="{6C6AC233-E5B4-487A-9065-70730C29AE02}" type="presParOf" srcId="{EA923AD3-AEF1-4EBC-8C97-AEEF8D447F38}" destId="{10AA492C-2AB7-487C-BD93-C5F8449D2944}" srcOrd="3" destOrd="0" presId="urn:microsoft.com/office/officeart/2005/8/layout/vList4"/>
    <dgm:cxn modelId="{114511AE-0A06-457F-B98E-0A61B91021E2}" type="presParOf" srcId="{EA923AD3-AEF1-4EBC-8C97-AEEF8D447F38}" destId="{A67DEE9B-69EF-440E-A7FF-BEFDCE776F3E}" srcOrd="4" destOrd="0" presId="urn:microsoft.com/office/officeart/2005/8/layout/vList4"/>
    <dgm:cxn modelId="{FD993C90-02A7-433A-A7D5-F2228C3F1BD6}" type="presParOf" srcId="{A67DEE9B-69EF-440E-A7FF-BEFDCE776F3E}" destId="{7C7CE247-5860-421D-9B6F-4F570FE8AAF1}" srcOrd="0" destOrd="0" presId="urn:microsoft.com/office/officeart/2005/8/layout/vList4"/>
    <dgm:cxn modelId="{E16E2F89-197A-4324-AF4E-1AD7043AF2A0}" type="presParOf" srcId="{A67DEE9B-69EF-440E-A7FF-BEFDCE776F3E}" destId="{75A68DFE-3690-406D-B7AF-D9EB2C7BAF13}" srcOrd="1" destOrd="0" presId="urn:microsoft.com/office/officeart/2005/8/layout/vList4"/>
    <dgm:cxn modelId="{1DC2C121-1B50-4805-B370-CB7E67350734}" type="presParOf" srcId="{A67DEE9B-69EF-440E-A7FF-BEFDCE776F3E}" destId="{8E1D3046-4DF4-4930-8DC8-4C62F556C3C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6B0A5A-BC56-40DB-B349-B22C2BFB4A1D}" type="doc">
      <dgm:prSet loTypeId="urn:microsoft.com/office/officeart/2005/8/layout/chevron2" loCatId="process" qsTypeId="urn:microsoft.com/office/officeart/2005/8/quickstyle/3d2#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A79CE52-9402-44C8-A37A-90DB89AB8B5C}">
      <dgm:prSet phldrT="[Текст]"/>
      <dgm:spPr/>
      <dgm:t>
        <a:bodyPr/>
        <a:lstStyle/>
        <a:p>
          <a:r>
            <a:rPr lang="uk-UA" b="1" smtClean="0">
              <a:solidFill>
                <a:schemeClr val="tx2">
                  <a:lumMod val="75000"/>
                </a:schemeClr>
              </a:solidFill>
            </a:rPr>
            <a:t>    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4EDAA6F7-5FB9-459B-AAC5-62225C8DBA54}" type="parTrans" cxnId="{57D58A43-91A5-457F-88DB-740676FA7418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C409DB19-4814-4850-A4B2-A58E6CA0DE6C}" type="sibTrans" cxnId="{57D58A43-91A5-457F-88DB-740676FA7418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3C1B18F6-E983-4E20-AD65-E700870CC9D9}">
      <dgm:prSet phldrT="[Текст]" custT="1"/>
      <dgm:spPr/>
      <dgm:t>
        <a:bodyPr/>
        <a:lstStyle/>
        <a:p>
          <a:pPr marL="180000">
            <a:lnSpc>
              <a:spcPct val="60000"/>
            </a:lnSpc>
            <a:spcAft>
              <a:spcPts val="260"/>
            </a:spcAft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Історія костюму та зачіски;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3E80B77E-9857-4818-BD40-CBC7FC40ABDB}" type="parTrans" cxnId="{A1B3AB78-B681-4C75-9F65-AC75CA49E50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44F20B94-9A73-44CC-8A98-11BAEEF163D2}" type="sibTrans" cxnId="{A1B3AB78-B681-4C75-9F65-AC75CA49E50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C379091D-3EDF-46B9-9D5A-857DF5232C3A}">
      <dgm:prSet phldrT="[Текст]" custT="1"/>
      <dgm:spPr/>
      <dgm:t>
        <a:bodyPr/>
        <a:lstStyle/>
        <a:p>
          <a:pPr marL="180000">
            <a:lnSpc>
              <a:spcPct val="60000"/>
            </a:lnSpc>
            <a:spcAft>
              <a:spcPts val="260"/>
            </a:spcAft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Конструювання одягу;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2D17F2F2-A0BE-4C64-8B06-9E3D1A92278F}" type="parTrans" cxnId="{C292580B-0796-4207-8CD0-F32734C64E85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1C809662-AAE3-4FAD-AF90-4ABE47285A99}" type="sibTrans" cxnId="{C292580B-0796-4207-8CD0-F32734C64E85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5BB94103-40FC-492E-880E-238B47CD6898}">
      <dgm:prSet phldrT="[Текст]"/>
      <dgm:spPr/>
      <dgm:t>
        <a:bodyPr/>
        <a:lstStyle/>
        <a:p>
          <a:r>
            <a:rPr lang="uk-UA" b="1" smtClean="0">
              <a:solidFill>
                <a:schemeClr val="tx2">
                  <a:lumMod val="75000"/>
                </a:schemeClr>
              </a:solidFill>
            </a:rPr>
            <a:t>   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A688BE79-10B2-4D39-B871-7E9C7F74FE07}" type="parTrans" cxnId="{3A6A1120-0283-4C6C-BEBC-990B68B7016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7D384813-3F18-421F-87ED-440039F7C868}" type="sibTrans" cxnId="{3A6A1120-0283-4C6C-BEBC-990B68B7016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9FD05074-C995-46BE-9984-C74421582817}">
      <dgm:prSet phldrT="[Текст]"/>
      <dgm:spPr/>
      <dgm:t>
        <a:bodyPr/>
        <a:lstStyle/>
        <a:p>
          <a:r>
            <a:rPr lang="uk-UA" b="1" smtClean="0">
              <a:solidFill>
                <a:schemeClr val="tx2">
                  <a:lumMod val="75000"/>
                </a:schemeClr>
              </a:solidFill>
            </a:rPr>
            <a:t>      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2C152D6E-4D4A-4F85-83FA-99D4FE5709C1}" type="parTrans" cxnId="{D6CA7EE5-F388-40B7-A376-A653D5287D73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FF9CAFAA-D53B-4080-9DFF-C1D46A37B3B4}" type="sibTrans" cxnId="{D6CA7EE5-F388-40B7-A376-A653D5287D73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46F3AF1B-24DF-41F2-B8CB-739DF4267EF6}">
      <dgm:prSet phldrT="[Текст]" custT="1"/>
      <dgm:spPr/>
      <dgm:t>
        <a:bodyPr/>
        <a:lstStyle/>
        <a:p>
          <a:pPr>
            <a:lnSpc>
              <a:spcPct val="60000"/>
            </a:lnSpc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Етнографія;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75598C60-8FA7-4275-A6F7-8CD7289C3DEF}" type="parTrans" cxnId="{71516174-AF58-4499-8B88-161EE1EDA85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870663B3-0953-4FD1-92E7-2BC0788E3AE6}" type="sibTrans" cxnId="{71516174-AF58-4499-8B88-161EE1EDA850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EAAA9303-23DF-4873-919F-FF6A1BA7D8EC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676D2DEA-78DB-46BA-B491-011ACBEBE453}" type="parTrans" cxnId="{D1FEC1A4-2256-479A-99BD-0DA623F59EC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AE611F8D-9688-4E93-BBFC-24BE0BA485BF}" type="sibTrans" cxnId="{D1FEC1A4-2256-479A-99BD-0DA623F59EC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02634E1F-A43E-49BE-9346-31F3BB82DB17}">
      <dgm:prSet custT="1"/>
      <dgm:spPr/>
      <dgm:t>
        <a:bodyPr/>
        <a:lstStyle/>
        <a:p>
          <a:pPr>
            <a:lnSpc>
              <a:spcPct val="60000"/>
            </a:lnSpc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Історія України;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2A8EBFC1-80E4-4F72-9B57-DF083518CAEB}" type="parTrans" cxnId="{0A08058D-B19A-4CBE-9FC3-D737D79C74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E102A63C-CC6C-444A-8AC4-746FD812792D}" type="sibTrans" cxnId="{0A08058D-B19A-4CBE-9FC3-D737D79C74E4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B2FEB254-12DD-4530-9FD9-2AAA586F5B44}">
      <dgm:prSet custT="1"/>
      <dgm:spPr/>
      <dgm:t>
        <a:bodyPr/>
        <a:lstStyle/>
        <a:p>
          <a:pPr>
            <a:lnSpc>
              <a:spcPct val="60000"/>
            </a:lnSpc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Спеціальне малювання;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F4E9E581-D678-4F17-AAF2-BA86FBED9730}" type="parTrans" cxnId="{5449D64C-882C-4C2D-B28E-E2DE74AC9C2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D378DB0A-F1B2-47EF-A4D5-61B3F729AFC6}" type="sibTrans" cxnId="{5449D64C-882C-4C2D-B28E-E2DE74AC9C2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1B885A94-EC41-4A39-9ACD-AFAD3E23C2D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D76553DC-B116-49B9-AFD9-896E484E6F20}" type="parTrans" cxnId="{485C8EA3-6E84-4502-8575-05C56FE1E735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E0C65ED5-D321-4693-9D4B-9A1AA5C9C558}" type="sibTrans" cxnId="{485C8EA3-6E84-4502-8575-05C56FE1E735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5F0C5DF5-6FA4-47B8-8C8C-E12E36A8A788}">
      <dgm:prSet custT="1"/>
      <dgm:spPr/>
      <dgm:t>
        <a:bodyPr/>
        <a:lstStyle/>
        <a:p>
          <a:pPr>
            <a:lnSpc>
              <a:spcPct val="60000"/>
            </a:lnSpc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Культурологія;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09FB8D4F-C833-4D0E-9A1D-0F678FD15E2A}" type="parTrans" cxnId="{EBCE3AF4-AA4A-495E-B598-D5E7B220AF42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2938CDF3-F4B1-4443-9CE5-F18924B1E7CD}" type="sibTrans" cxnId="{EBCE3AF4-AA4A-495E-B598-D5E7B220AF42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8D03757F-14D2-4CF8-B9DF-BB851B95DF8C}">
      <dgm:prSet custT="1"/>
      <dgm:spPr/>
      <dgm:t>
        <a:bodyPr/>
        <a:lstStyle/>
        <a:p>
          <a:pPr>
            <a:lnSpc>
              <a:spcPct val="60000"/>
            </a:lnSpc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Художня культура;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13AD47D0-EC2E-4BD1-A1A9-913E6B99750E}" type="parTrans" cxnId="{B0D6B264-01D8-41A6-9357-43F5116B329C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0C68C37D-5B1D-4738-AA50-C7543E3675CE}" type="sibTrans" cxnId="{B0D6B264-01D8-41A6-9357-43F5116B329C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0B8453DC-AA59-46C1-86A3-5836280FF2BF}">
      <dgm:prSet phldrT="[Текст]" custT="1"/>
      <dgm:spPr/>
      <dgm:t>
        <a:bodyPr/>
        <a:lstStyle/>
        <a:p>
          <a:pPr>
            <a:lnSpc>
              <a:spcPct val="60000"/>
            </a:lnSpc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Технологія виготовлення одягу;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7A1E1FD0-35B4-46AA-9083-12C4A5D0EF6D}" type="sibTrans" cxnId="{4555792B-1811-4E03-9140-D7241C24BD2F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F2620BDA-13DE-4E29-8F96-D71B02CB0488}" type="parTrans" cxnId="{4555792B-1811-4E03-9140-D7241C24BD2F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30D7A53A-57BC-4C0B-BE1F-B42EFB67A4A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010692E3-4F59-44D9-82E7-F80D427C2FDA}" type="parTrans" cxnId="{4DCA6234-0251-4693-8FEC-0F67BFB5B43C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DDC8F9B7-994E-416E-AD4F-651E155B9067}" type="sibTrans" cxnId="{4DCA6234-0251-4693-8FEC-0F67BFB5B43C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2B066612-5F5C-4818-93D4-F571E17742E1}">
      <dgm:prSet custT="1"/>
      <dgm:spPr/>
      <dgm:t>
        <a:bodyPr/>
        <a:lstStyle/>
        <a:p>
          <a:pPr>
            <a:lnSpc>
              <a:spcPct val="60000"/>
            </a:lnSpc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Українська література;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D5199BF6-E07F-4DF4-84BB-965A70EEDFB9}" type="parTrans" cxnId="{BAD282E1-C16E-4BA0-97ED-CFEF9900205C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055E7B37-4072-46C0-9FF6-3B317B81238D}" type="sibTrans" cxnId="{BAD282E1-C16E-4BA0-97ED-CFEF9900205C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B8113196-474E-4CFC-ADFE-B5DD91749F33}">
      <dgm:prSet custT="1"/>
      <dgm:spPr/>
      <dgm:t>
        <a:bodyPr/>
        <a:lstStyle/>
        <a:p>
          <a:pPr>
            <a:lnSpc>
              <a:spcPct val="60000"/>
            </a:lnSpc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Художнє моделювання зачіски;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E9ED8CD5-D5B9-4AB0-A363-F2B110DE2548}" type="parTrans" cxnId="{35BBDEB0-44BC-49EB-9046-9F40341E5271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6EE35C1A-78EA-45BA-A1F0-BA3EB0F63179}" type="sibTrans" cxnId="{35BBDEB0-44BC-49EB-9046-9F40341E5271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003C0BE8-B489-43AF-80C4-14307B387358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3000A892-8B38-4358-A2D6-37D97A4A1F96}" type="parTrans" cxnId="{1FF8EB7A-D803-4CDD-9875-53FA8034F989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B06D3110-A9D7-43F8-8934-179F357253DB}" type="sibTrans" cxnId="{1FF8EB7A-D803-4CDD-9875-53FA8034F989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165BBE79-C89E-4FE7-A18D-58655B7D6AB4}">
      <dgm:prSet custT="1"/>
      <dgm:spPr/>
      <dgm:t>
        <a:bodyPr/>
        <a:lstStyle/>
        <a:p>
          <a:pPr>
            <a:lnSpc>
              <a:spcPct val="60000"/>
            </a:lnSpc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Перукарська справа;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AE1EF80A-EC64-4589-B65E-93EF57AE8B7B}" type="parTrans" cxnId="{F65A8530-03BA-4B9B-892F-1589C58EEB3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5B486C37-CD94-4923-8F7E-865844A4DE88}" type="sibTrans" cxnId="{F65A8530-03BA-4B9B-892F-1589C58EEB37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84EE8799-6894-4969-A535-4BEFFF821F0F}">
      <dgm:prSet custT="1"/>
      <dgm:spPr/>
      <dgm:t>
        <a:bodyPr/>
        <a:lstStyle/>
        <a:p>
          <a:pPr>
            <a:lnSpc>
              <a:spcPct val="60000"/>
            </a:lnSpc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Історія мистецтв;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DEEA69E8-ED5D-4B78-8305-5F29C28AF8BA}" type="parTrans" cxnId="{7E9E6E36-671D-4F8B-A2F5-D6FD2501BBD8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3B33B555-6522-4C49-8597-C5C86ACDB8F7}" type="sibTrans" cxnId="{7E9E6E36-671D-4F8B-A2F5-D6FD2501BBD8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D3D7B224-906F-4A1C-9953-A379CC34570D}">
      <dgm:prSet phldrT="[Текст]" custT="1"/>
      <dgm:spPr/>
      <dgm:t>
        <a:bodyPr/>
        <a:lstStyle/>
        <a:p>
          <a:pPr>
            <a:lnSpc>
              <a:spcPct val="60000"/>
            </a:lnSpc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Обладнання швейних підприємств;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5831B1CA-AF75-4205-B24E-B35ABC49154D}" type="sibTrans" cxnId="{0C6B4C5D-6334-44EE-982B-6246E0085CF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5CE9B674-0336-45C4-910C-A5E00A89551D}" type="parTrans" cxnId="{0C6B4C5D-6334-44EE-982B-6246E0085CFB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4B2E4D4F-CC42-4DF7-8841-7F4EE0FED085}">
      <dgm:prSet phldrT="[Текст]" custT="1"/>
      <dgm:spPr/>
      <dgm:t>
        <a:bodyPr/>
        <a:lstStyle/>
        <a:p>
          <a:pPr>
            <a:lnSpc>
              <a:spcPct val="60000"/>
            </a:lnSpc>
          </a:pPr>
          <a:r>
            <a:rPr lang="uk-UA" sz="2000" b="1" dirty="0" smtClean="0">
              <a:solidFill>
                <a:schemeClr val="tx2">
                  <a:lumMod val="75000"/>
                </a:schemeClr>
              </a:solidFill>
            </a:rPr>
            <a:t>Матеріалознавство;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D6EDB55B-369E-403F-922D-2A70BFA58BF3}" type="sibTrans" cxnId="{864D8D18-8B7E-4DAE-BAE7-42EB58F934F2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AD5EEC7A-1A40-4A13-B6C9-55B739D655A8}" type="parTrans" cxnId="{864D8D18-8B7E-4DAE-BAE7-42EB58F934F2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</a:endParaRPr>
        </a:p>
      </dgm:t>
    </dgm:pt>
    <dgm:pt modelId="{50EF8B2D-4E63-4FA2-992C-B46222AA26EA}" type="pres">
      <dgm:prSet presAssocID="{A46B0A5A-BC56-40DB-B349-B22C2BFB4A1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F4F051-E148-49C7-9156-56AE6CBD23C0}" type="pres">
      <dgm:prSet presAssocID="{6A79CE52-9402-44C8-A37A-90DB89AB8B5C}" presName="composite" presStyleCnt="0"/>
      <dgm:spPr/>
    </dgm:pt>
    <dgm:pt modelId="{2524417C-F9A0-40FA-BA47-98F987DE398D}" type="pres">
      <dgm:prSet presAssocID="{6A79CE52-9402-44C8-A37A-90DB89AB8B5C}" presName="parentText" presStyleLbl="alignNode1" presStyleIdx="0" presStyleCnt="7" custLinFactNeighborY="3479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53CD83-E9CA-4116-B18F-AB138B64A4B8}" type="pres">
      <dgm:prSet presAssocID="{6A79CE52-9402-44C8-A37A-90DB89AB8B5C}" presName="descendantText" presStyleLbl="alignAcc1" presStyleIdx="0" presStyleCnt="7" custScaleY="100000" custLinFactNeighborY="64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CC78F-F6E3-47D8-BD75-E11AD228F6C2}" type="pres">
      <dgm:prSet presAssocID="{C409DB19-4814-4850-A4B2-A58E6CA0DE6C}" presName="sp" presStyleCnt="0"/>
      <dgm:spPr/>
    </dgm:pt>
    <dgm:pt modelId="{3583D155-BF0D-469B-849C-5B6A5C31C23B}" type="pres">
      <dgm:prSet presAssocID="{5BB94103-40FC-492E-880E-238B47CD6898}" presName="composite" presStyleCnt="0"/>
      <dgm:spPr/>
    </dgm:pt>
    <dgm:pt modelId="{2A45E78D-673C-4660-ADC8-BBD45EEC3DAB}" type="pres">
      <dgm:prSet presAssocID="{5BB94103-40FC-492E-880E-238B47CD6898}" presName="parentText" presStyleLbl="alignNode1" presStyleIdx="1" presStyleCnt="7" custLinFactNeighborY="374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9DD9B-13D0-49EE-9B6D-D2E04E9EE329}" type="pres">
      <dgm:prSet presAssocID="{5BB94103-40FC-492E-880E-238B47CD6898}" presName="descendantText" presStyleLbl="alignAcc1" presStyleIdx="1" presStyleCnt="7" custScaleY="106193" custLinFactNeighborY="64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666D6E-D9AF-4D0D-A311-03DBDF6425DC}" type="pres">
      <dgm:prSet presAssocID="{7D384813-3F18-421F-87ED-440039F7C868}" presName="sp" presStyleCnt="0"/>
      <dgm:spPr/>
    </dgm:pt>
    <dgm:pt modelId="{103D7899-AF38-4DE5-BC6B-08D68ABB081C}" type="pres">
      <dgm:prSet presAssocID="{9FD05074-C995-46BE-9984-C74421582817}" presName="composite" presStyleCnt="0"/>
      <dgm:spPr/>
    </dgm:pt>
    <dgm:pt modelId="{25BFF082-13FF-43A4-B131-8F3352F3A939}" type="pres">
      <dgm:prSet presAssocID="{9FD05074-C995-46BE-9984-C74421582817}" presName="parentText" presStyleLbl="alignNode1" presStyleIdx="2" presStyleCnt="7" custLinFactNeighborY="4204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082D93-2CAE-4A72-8311-24A1C6A4A647}" type="pres">
      <dgm:prSet presAssocID="{9FD05074-C995-46BE-9984-C74421582817}" presName="descendantText" presStyleLbl="alignAcc1" presStyleIdx="2" presStyleCnt="7" custLinFactNeighborY="64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64DE60-A9D5-42CE-9CBA-9FC8A1CEBD55}" type="pres">
      <dgm:prSet presAssocID="{FF9CAFAA-D53B-4080-9DFF-C1D46A37B3B4}" presName="sp" presStyleCnt="0"/>
      <dgm:spPr/>
    </dgm:pt>
    <dgm:pt modelId="{39503E7B-A02D-4A1F-9AC3-1D8A4AC9D037}" type="pres">
      <dgm:prSet presAssocID="{EAAA9303-23DF-4873-919F-FF6A1BA7D8EC}" presName="composite" presStyleCnt="0"/>
      <dgm:spPr/>
    </dgm:pt>
    <dgm:pt modelId="{CF888328-41D0-4030-B02B-AAA3DFA7F34C}" type="pres">
      <dgm:prSet presAssocID="{EAAA9303-23DF-4873-919F-FF6A1BA7D8EC}" presName="parentText" presStyleLbl="alignNode1" presStyleIdx="3" presStyleCnt="7" custLinFactNeighborY="364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F3904B-8B14-449D-8CB8-7495070100D4}" type="pres">
      <dgm:prSet presAssocID="{EAAA9303-23DF-4873-919F-FF6A1BA7D8EC}" presName="descendantText" presStyleLbl="alignAcc1" presStyleIdx="3" presStyleCnt="7" custLinFactNeighborY="64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3D1E99-8BAE-4265-9ECF-EE4F733C3B47}" type="pres">
      <dgm:prSet presAssocID="{AE611F8D-9688-4E93-BBFC-24BE0BA485BF}" presName="sp" presStyleCnt="0"/>
      <dgm:spPr/>
    </dgm:pt>
    <dgm:pt modelId="{D731A3EC-D4F0-4DD0-872C-0DA0E54181E9}" type="pres">
      <dgm:prSet presAssocID="{1B885A94-EC41-4A39-9ACD-AFAD3E23C2D7}" presName="composite" presStyleCnt="0"/>
      <dgm:spPr/>
    </dgm:pt>
    <dgm:pt modelId="{8BE43573-B7F7-45B7-BFA4-A3FEDA9F4D86}" type="pres">
      <dgm:prSet presAssocID="{1B885A94-EC41-4A39-9ACD-AFAD3E23C2D7}" presName="parentText" presStyleLbl="alignNode1" presStyleIdx="4" presStyleCnt="7" custLinFactNeighborY="410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B14D5C-1CCB-48F3-AE16-32CFDE478E8A}" type="pres">
      <dgm:prSet presAssocID="{1B885A94-EC41-4A39-9ACD-AFAD3E23C2D7}" presName="descendantText" presStyleLbl="alignAcc1" presStyleIdx="4" presStyleCnt="7" custLinFactNeighborY="64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563B2B-E65E-4947-BF7D-83A3319B44BA}" type="pres">
      <dgm:prSet presAssocID="{E0C65ED5-D321-4693-9D4B-9A1AA5C9C558}" presName="sp" presStyleCnt="0"/>
      <dgm:spPr/>
    </dgm:pt>
    <dgm:pt modelId="{68AA8798-4CCD-4134-8235-19F123792011}" type="pres">
      <dgm:prSet presAssocID="{30D7A53A-57BC-4C0B-BE1F-B42EFB67A4AB}" presName="composite" presStyleCnt="0"/>
      <dgm:spPr/>
    </dgm:pt>
    <dgm:pt modelId="{9DED5179-1176-4CA2-86A9-37F875EAE004}" type="pres">
      <dgm:prSet presAssocID="{30D7A53A-57BC-4C0B-BE1F-B42EFB67A4AB}" presName="parentText" presStyleLbl="alignNode1" presStyleIdx="5" presStyleCnt="7" custLinFactNeighborY="3273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5C4866-9819-4701-8CB9-A9C9AC795282}" type="pres">
      <dgm:prSet presAssocID="{30D7A53A-57BC-4C0B-BE1F-B42EFB67A4AB}" presName="descendantText" presStyleLbl="alignAcc1" presStyleIdx="5" presStyleCnt="7" custLinFactNeighborY="64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C6BB9F-1271-46EA-8094-6091DD4A58D5}" type="pres">
      <dgm:prSet presAssocID="{DDC8F9B7-994E-416E-AD4F-651E155B9067}" presName="sp" presStyleCnt="0"/>
      <dgm:spPr/>
    </dgm:pt>
    <dgm:pt modelId="{C77584C4-129A-4C03-A5AB-85DCC05CBB57}" type="pres">
      <dgm:prSet presAssocID="{003C0BE8-B489-43AF-80C4-14307B387358}" presName="composite" presStyleCnt="0"/>
      <dgm:spPr/>
    </dgm:pt>
    <dgm:pt modelId="{13241C5F-3EEE-40DB-89A6-402D58354821}" type="pres">
      <dgm:prSet presAssocID="{003C0BE8-B489-43AF-80C4-14307B387358}" presName="parentText" presStyleLbl="alignNode1" presStyleIdx="6" presStyleCnt="7" custLinFactNeighborY="923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9FF63D-AF56-43A6-80DC-9682F379EF6A}" type="pres">
      <dgm:prSet presAssocID="{003C0BE8-B489-43AF-80C4-14307B387358}" presName="descendantText" presStyleLbl="alignAcc1" presStyleIdx="6" presStyleCnt="7" custLinFactNeighborY="522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350339-B834-4B07-BF2F-8F650C302A5D}" type="presOf" srcId="{30D7A53A-57BC-4C0B-BE1F-B42EFB67A4AB}" destId="{9DED5179-1176-4CA2-86A9-37F875EAE004}" srcOrd="0" destOrd="0" presId="urn:microsoft.com/office/officeart/2005/8/layout/chevron2"/>
    <dgm:cxn modelId="{7FF5E2DA-7F98-4ABA-9DBA-252C6147651D}" type="presOf" srcId="{EAAA9303-23DF-4873-919F-FF6A1BA7D8EC}" destId="{CF888328-41D0-4030-B02B-AAA3DFA7F34C}" srcOrd="0" destOrd="0" presId="urn:microsoft.com/office/officeart/2005/8/layout/chevron2"/>
    <dgm:cxn modelId="{57D58A43-91A5-457F-88DB-740676FA7418}" srcId="{A46B0A5A-BC56-40DB-B349-B22C2BFB4A1D}" destId="{6A79CE52-9402-44C8-A37A-90DB89AB8B5C}" srcOrd="0" destOrd="0" parTransId="{4EDAA6F7-5FB9-459B-AAC5-62225C8DBA54}" sibTransId="{C409DB19-4814-4850-A4B2-A58E6CA0DE6C}"/>
    <dgm:cxn modelId="{864D8D18-8B7E-4DAE-BAE7-42EB58F934F2}" srcId="{5BB94103-40FC-492E-880E-238B47CD6898}" destId="{4B2E4D4F-CC42-4DF7-8841-7F4EE0FED085}" srcOrd="0" destOrd="0" parTransId="{AD5EEC7A-1A40-4A13-B6C9-55B739D655A8}" sibTransId="{D6EDB55B-369E-403F-922D-2A70BFA58BF3}"/>
    <dgm:cxn modelId="{3CD9C0AE-8B68-4213-A7D4-7BBB694670B6}" type="presOf" srcId="{2B066612-5F5C-4818-93D4-F571E17742E1}" destId="{025C4866-9819-4701-8CB9-A9C9AC795282}" srcOrd="0" destOrd="0" presId="urn:microsoft.com/office/officeart/2005/8/layout/chevron2"/>
    <dgm:cxn modelId="{B0D6B264-01D8-41A6-9357-43F5116B329C}" srcId="{1B885A94-EC41-4A39-9ACD-AFAD3E23C2D7}" destId="{8D03757F-14D2-4CF8-B9DF-BB851B95DF8C}" srcOrd="1" destOrd="0" parTransId="{13AD47D0-EC2E-4BD1-A1A9-913E6B99750E}" sibTransId="{0C68C37D-5B1D-4738-AA50-C7543E3675CE}"/>
    <dgm:cxn modelId="{1F02F80C-5F06-447F-8202-DC26092F2691}" type="presOf" srcId="{6A79CE52-9402-44C8-A37A-90DB89AB8B5C}" destId="{2524417C-F9A0-40FA-BA47-98F987DE398D}" srcOrd="0" destOrd="0" presId="urn:microsoft.com/office/officeart/2005/8/layout/chevron2"/>
    <dgm:cxn modelId="{995D6094-2BDF-4027-B82D-44C6AF4AA08F}" type="presOf" srcId="{B8113196-474E-4CFC-ADFE-B5DD91749F33}" destId="{025C4866-9819-4701-8CB9-A9C9AC795282}" srcOrd="0" destOrd="1" presId="urn:microsoft.com/office/officeart/2005/8/layout/chevron2"/>
    <dgm:cxn modelId="{0A08058D-B19A-4CBE-9FC3-D737D79C74E4}" srcId="{EAAA9303-23DF-4873-919F-FF6A1BA7D8EC}" destId="{02634E1F-A43E-49BE-9346-31F3BB82DB17}" srcOrd="0" destOrd="0" parTransId="{2A8EBFC1-80E4-4F72-9B57-DF083518CAEB}" sibTransId="{E102A63C-CC6C-444A-8AC4-746FD812792D}"/>
    <dgm:cxn modelId="{7E9E6E36-671D-4F8B-A2F5-D6FD2501BBD8}" srcId="{003C0BE8-B489-43AF-80C4-14307B387358}" destId="{84EE8799-6894-4969-A535-4BEFFF821F0F}" srcOrd="1" destOrd="0" parTransId="{DEEA69E8-ED5D-4B78-8305-5F29C28AF8BA}" sibTransId="{3B33B555-6522-4C49-8597-C5C86ACDB8F7}"/>
    <dgm:cxn modelId="{9CB68A3C-4005-4028-86AB-A84E893E125F}" type="presOf" srcId="{D3D7B224-906F-4A1C-9953-A379CC34570D}" destId="{2C49DD9B-13D0-49EE-9B6D-D2E04E9EE329}" srcOrd="0" destOrd="1" presId="urn:microsoft.com/office/officeart/2005/8/layout/chevron2"/>
    <dgm:cxn modelId="{3A6A1120-0283-4C6C-BEBC-990B68B70167}" srcId="{A46B0A5A-BC56-40DB-B349-B22C2BFB4A1D}" destId="{5BB94103-40FC-492E-880E-238B47CD6898}" srcOrd="1" destOrd="0" parTransId="{A688BE79-10B2-4D39-B871-7E9C7F74FE07}" sibTransId="{7D384813-3F18-421F-87ED-440039F7C868}"/>
    <dgm:cxn modelId="{6DFEBC1F-851E-4CF8-BBD3-EC07B8282B54}" type="presOf" srcId="{A46B0A5A-BC56-40DB-B349-B22C2BFB4A1D}" destId="{50EF8B2D-4E63-4FA2-992C-B46222AA26EA}" srcOrd="0" destOrd="0" presId="urn:microsoft.com/office/officeart/2005/8/layout/chevron2"/>
    <dgm:cxn modelId="{C292580B-0796-4207-8CD0-F32734C64E85}" srcId="{6A79CE52-9402-44C8-A37A-90DB89AB8B5C}" destId="{C379091D-3EDF-46B9-9D5A-857DF5232C3A}" srcOrd="1" destOrd="0" parTransId="{2D17F2F2-A0BE-4C64-8B06-9E3D1A92278F}" sibTransId="{1C809662-AAE3-4FAD-AF90-4ABE47285A99}"/>
    <dgm:cxn modelId="{122C9A7D-614C-48FD-BBA9-2A575305E806}" type="presOf" srcId="{1B885A94-EC41-4A39-9ACD-AFAD3E23C2D7}" destId="{8BE43573-B7F7-45B7-BFA4-A3FEDA9F4D86}" srcOrd="0" destOrd="0" presId="urn:microsoft.com/office/officeart/2005/8/layout/chevron2"/>
    <dgm:cxn modelId="{B299BF5F-A05F-4592-BD19-E9975F2115DC}" type="presOf" srcId="{3C1B18F6-E983-4E20-AD65-E700870CC9D9}" destId="{0753CD83-E9CA-4116-B18F-AB138B64A4B8}" srcOrd="0" destOrd="0" presId="urn:microsoft.com/office/officeart/2005/8/layout/chevron2"/>
    <dgm:cxn modelId="{A1B3AB78-B681-4C75-9F65-AC75CA49E50B}" srcId="{6A79CE52-9402-44C8-A37A-90DB89AB8B5C}" destId="{3C1B18F6-E983-4E20-AD65-E700870CC9D9}" srcOrd="0" destOrd="0" parTransId="{3E80B77E-9857-4818-BD40-CBC7FC40ABDB}" sibTransId="{44F20B94-9A73-44CC-8A98-11BAEEF163D2}"/>
    <dgm:cxn modelId="{35BBDEB0-44BC-49EB-9046-9F40341E5271}" srcId="{30D7A53A-57BC-4C0B-BE1F-B42EFB67A4AB}" destId="{B8113196-474E-4CFC-ADFE-B5DD91749F33}" srcOrd="1" destOrd="0" parTransId="{E9ED8CD5-D5B9-4AB0-A363-F2B110DE2548}" sibTransId="{6EE35C1A-78EA-45BA-A1F0-BA3EB0F63179}"/>
    <dgm:cxn modelId="{EE4EC956-10C6-4804-B0C2-01CFF1919BD8}" type="presOf" srcId="{5BB94103-40FC-492E-880E-238B47CD6898}" destId="{2A45E78D-673C-4660-ADC8-BBD45EEC3DAB}" srcOrd="0" destOrd="0" presId="urn:microsoft.com/office/officeart/2005/8/layout/chevron2"/>
    <dgm:cxn modelId="{6B84DEEC-97A9-4B4E-800F-702B96455287}" type="presOf" srcId="{165BBE79-C89E-4FE7-A18D-58655B7D6AB4}" destId="{F29FF63D-AF56-43A6-80DC-9682F379EF6A}" srcOrd="0" destOrd="0" presId="urn:microsoft.com/office/officeart/2005/8/layout/chevron2"/>
    <dgm:cxn modelId="{F65A8530-03BA-4B9B-892F-1589C58EEB37}" srcId="{003C0BE8-B489-43AF-80C4-14307B387358}" destId="{165BBE79-C89E-4FE7-A18D-58655B7D6AB4}" srcOrd="0" destOrd="0" parTransId="{AE1EF80A-EC64-4589-B65E-93EF57AE8B7B}" sibTransId="{5B486C37-CD94-4923-8F7E-865844A4DE88}"/>
    <dgm:cxn modelId="{485C8EA3-6E84-4502-8575-05C56FE1E735}" srcId="{A46B0A5A-BC56-40DB-B349-B22C2BFB4A1D}" destId="{1B885A94-EC41-4A39-9ACD-AFAD3E23C2D7}" srcOrd="4" destOrd="0" parTransId="{D76553DC-B116-49B9-AFD9-896E484E6F20}" sibTransId="{E0C65ED5-D321-4693-9D4B-9A1AA5C9C558}"/>
    <dgm:cxn modelId="{4555792B-1811-4E03-9140-D7241C24BD2F}" srcId="{9FD05074-C995-46BE-9984-C74421582817}" destId="{0B8453DC-AA59-46C1-86A3-5836280FF2BF}" srcOrd="0" destOrd="0" parTransId="{F2620BDA-13DE-4E29-8F96-D71B02CB0488}" sibTransId="{7A1E1FD0-35B4-46AA-9083-12C4A5D0EF6D}"/>
    <dgm:cxn modelId="{62A86BB2-DCBC-48F6-960F-437EC25127D7}" type="presOf" srcId="{0B8453DC-AA59-46C1-86A3-5836280FF2BF}" destId="{FF082D93-2CAE-4A72-8311-24A1C6A4A647}" srcOrd="0" destOrd="0" presId="urn:microsoft.com/office/officeart/2005/8/layout/chevron2"/>
    <dgm:cxn modelId="{AB95F97B-CFC9-43D4-85B0-905EBC1011E4}" type="presOf" srcId="{4B2E4D4F-CC42-4DF7-8841-7F4EE0FED085}" destId="{2C49DD9B-13D0-49EE-9B6D-D2E04E9EE329}" srcOrd="0" destOrd="0" presId="urn:microsoft.com/office/officeart/2005/8/layout/chevron2"/>
    <dgm:cxn modelId="{337307D7-E674-46FD-BE9D-7FF78E1C1D23}" type="presOf" srcId="{46F3AF1B-24DF-41F2-B8CB-739DF4267EF6}" destId="{FF082D93-2CAE-4A72-8311-24A1C6A4A647}" srcOrd="0" destOrd="1" presId="urn:microsoft.com/office/officeart/2005/8/layout/chevron2"/>
    <dgm:cxn modelId="{56188DF1-45D6-4546-8205-09871192B3B7}" type="presOf" srcId="{003C0BE8-B489-43AF-80C4-14307B387358}" destId="{13241C5F-3EEE-40DB-89A6-402D58354821}" srcOrd="0" destOrd="0" presId="urn:microsoft.com/office/officeart/2005/8/layout/chevron2"/>
    <dgm:cxn modelId="{F3972FC8-66BB-420A-9B31-9E5EE060C1BB}" type="presOf" srcId="{84EE8799-6894-4969-A535-4BEFFF821F0F}" destId="{F29FF63D-AF56-43A6-80DC-9682F379EF6A}" srcOrd="0" destOrd="1" presId="urn:microsoft.com/office/officeart/2005/8/layout/chevron2"/>
    <dgm:cxn modelId="{0C6B4C5D-6334-44EE-982B-6246E0085CFB}" srcId="{5BB94103-40FC-492E-880E-238B47CD6898}" destId="{D3D7B224-906F-4A1C-9953-A379CC34570D}" srcOrd="1" destOrd="0" parTransId="{5CE9B674-0336-45C4-910C-A5E00A89551D}" sibTransId="{5831B1CA-AF75-4205-B24E-B35ABC49154D}"/>
    <dgm:cxn modelId="{1FF8EB7A-D803-4CDD-9875-53FA8034F989}" srcId="{A46B0A5A-BC56-40DB-B349-B22C2BFB4A1D}" destId="{003C0BE8-B489-43AF-80C4-14307B387358}" srcOrd="6" destOrd="0" parTransId="{3000A892-8B38-4358-A2D6-37D97A4A1F96}" sibTransId="{B06D3110-A9D7-43F8-8934-179F357253DB}"/>
    <dgm:cxn modelId="{BAD282E1-C16E-4BA0-97ED-CFEF9900205C}" srcId="{30D7A53A-57BC-4C0B-BE1F-B42EFB67A4AB}" destId="{2B066612-5F5C-4818-93D4-F571E17742E1}" srcOrd="0" destOrd="0" parTransId="{D5199BF6-E07F-4DF4-84BB-965A70EEDFB9}" sibTransId="{055E7B37-4072-46C0-9FF6-3B317B81238D}"/>
    <dgm:cxn modelId="{D1FEC1A4-2256-479A-99BD-0DA623F59EC4}" srcId="{A46B0A5A-BC56-40DB-B349-B22C2BFB4A1D}" destId="{EAAA9303-23DF-4873-919F-FF6A1BA7D8EC}" srcOrd="3" destOrd="0" parTransId="{676D2DEA-78DB-46BA-B491-011ACBEBE453}" sibTransId="{AE611F8D-9688-4E93-BBFC-24BE0BA485BF}"/>
    <dgm:cxn modelId="{5449D64C-882C-4C2D-B28E-E2DE74AC9C2B}" srcId="{EAAA9303-23DF-4873-919F-FF6A1BA7D8EC}" destId="{B2FEB254-12DD-4530-9FD9-2AAA586F5B44}" srcOrd="1" destOrd="0" parTransId="{F4E9E581-D678-4F17-AAF2-BA86FBED9730}" sibTransId="{D378DB0A-F1B2-47EF-A4D5-61B3F729AFC6}"/>
    <dgm:cxn modelId="{6D1AFC92-45E3-4789-96D1-C6F94768AE4B}" type="presOf" srcId="{9FD05074-C995-46BE-9984-C74421582817}" destId="{25BFF082-13FF-43A4-B131-8F3352F3A939}" srcOrd="0" destOrd="0" presId="urn:microsoft.com/office/officeart/2005/8/layout/chevron2"/>
    <dgm:cxn modelId="{D6CA7EE5-F388-40B7-A376-A653D5287D73}" srcId="{A46B0A5A-BC56-40DB-B349-B22C2BFB4A1D}" destId="{9FD05074-C995-46BE-9984-C74421582817}" srcOrd="2" destOrd="0" parTransId="{2C152D6E-4D4A-4F85-83FA-99D4FE5709C1}" sibTransId="{FF9CAFAA-D53B-4080-9DFF-C1D46A37B3B4}"/>
    <dgm:cxn modelId="{4DCA6234-0251-4693-8FEC-0F67BFB5B43C}" srcId="{A46B0A5A-BC56-40DB-B349-B22C2BFB4A1D}" destId="{30D7A53A-57BC-4C0B-BE1F-B42EFB67A4AB}" srcOrd="5" destOrd="0" parTransId="{010692E3-4F59-44D9-82E7-F80D427C2FDA}" sibTransId="{DDC8F9B7-994E-416E-AD4F-651E155B9067}"/>
    <dgm:cxn modelId="{EBCE3AF4-AA4A-495E-B598-D5E7B220AF42}" srcId="{1B885A94-EC41-4A39-9ACD-AFAD3E23C2D7}" destId="{5F0C5DF5-6FA4-47B8-8C8C-E12E36A8A788}" srcOrd="0" destOrd="0" parTransId="{09FB8D4F-C833-4D0E-9A1D-0F678FD15E2A}" sibTransId="{2938CDF3-F4B1-4443-9CE5-F18924B1E7CD}"/>
    <dgm:cxn modelId="{7C6EFB59-35A2-4A22-8BBE-9B218D8CFC88}" type="presOf" srcId="{C379091D-3EDF-46B9-9D5A-857DF5232C3A}" destId="{0753CD83-E9CA-4116-B18F-AB138B64A4B8}" srcOrd="0" destOrd="1" presId="urn:microsoft.com/office/officeart/2005/8/layout/chevron2"/>
    <dgm:cxn modelId="{2FA8E351-B8BD-40E3-AE9D-FFBCCB9C12FD}" type="presOf" srcId="{5F0C5DF5-6FA4-47B8-8C8C-E12E36A8A788}" destId="{42B14D5C-1CCB-48F3-AE16-32CFDE478E8A}" srcOrd="0" destOrd="0" presId="urn:microsoft.com/office/officeart/2005/8/layout/chevron2"/>
    <dgm:cxn modelId="{81B39EC5-F298-4901-83D8-4C23DD9407BF}" type="presOf" srcId="{B2FEB254-12DD-4530-9FD9-2AAA586F5B44}" destId="{FCF3904B-8B14-449D-8CB8-7495070100D4}" srcOrd="0" destOrd="1" presId="urn:microsoft.com/office/officeart/2005/8/layout/chevron2"/>
    <dgm:cxn modelId="{CA990A40-272A-43F4-819B-2FEEA2D52B53}" type="presOf" srcId="{02634E1F-A43E-49BE-9346-31F3BB82DB17}" destId="{FCF3904B-8B14-449D-8CB8-7495070100D4}" srcOrd="0" destOrd="0" presId="urn:microsoft.com/office/officeart/2005/8/layout/chevron2"/>
    <dgm:cxn modelId="{51FBF030-BBEF-4BC4-AAF9-7039B3023EE4}" type="presOf" srcId="{8D03757F-14D2-4CF8-B9DF-BB851B95DF8C}" destId="{42B14D5C-1CCB-48F3-AE16-32CFDE478E8A}" srcOrd="0" destOrd="1" presId="urn:microsoft.com/office/officeart/2005/8/layout/chevron2"/>
    <dgm:cxn modelId="{71516174-AF58-4499-8B88-161EE1EDA850}" srcId="{9FD05074-C995-46BE-9984-C74421582817}" destId="{46F3AF1B-24DF-41F2-B8CB-739DF4267EF6}" srcOrd="1" destOrd="0" parTransId="{75598C60-8FA7-4275-A6F7-8CD7289C3DEF}" sibTransId="{870663B3-0953-4FD1-92E7-2BC0788E3AE6}"/>
    <dgm:cxn modelId="{29947326-429D-44E3-92D1-0197DE7B9EB6}" type="presParOf" srcId="{50EF8B2D-4E63-4FA2-992C-B46222AA26EA}" destId="{EAF4F051-E148-49C7-9156-56AE6CBD23C0}" srcOrd="0" destOrd="0" presId="urn:microsoft.com/office/officeart/2005/8/layout/chevron2"/>
    <dgm:cxn modelId="{A8FE2D2B-964A-46E0-9BE1-1E7EC3BFB247}" type="presParOf" srcId="{EAF4F051-E148-49C7-9156-56AE6CBD23C0}" destId="{2524417C-F9A0-40FA-BA47-98F987DE398D}" srcOrd="0" destOrd="0" presId="urn:microsoft.com/office/officeart/2005/8/layout/chevron2"/>
    <dgm:cxn modelId="{10837BA8-3D07-4888-9B86-9C55E69A2020}" type="presParOf" srcId="{EAF4F051-E148-49C7-9156-56AE6CBD23C0}" destId="{0753CD83-E9CA-4116-B18F-AB138B64A4B8}" srcOrd="1" destOrd="0" presId="urn:microsoft.com/office/officeart/2005/8/layout/chevron2"/>
    <dgm:cxn modelId="{E7D4C16E-83ED-42C0-A5DD-A1AB4E6432DF}" type="presParOf" srcId="{50EF8B2D-4E63-4FA2-992C-B46222AA26EA}" destId="{5ECCC78F-F6E3-47D8-BD75-E11AD228F6C2}" srcOrd="1" destOrd="0" presId="urn:microsoft.com/office/officeart/2005/8/layout/chevron2"/>
    <dgm:cxn modelId="{A6932DAB-ABA4-4BB3-9ADA-E95993FD71DB}" type="presParOf" srcId="{50EF8B2D-4E63-4FA2-992C-B46222AA26EA}" destId="{3583D155-BF0D-469B-849C-5B6A5C31C23B}" srcOrd="2" destOrd="0" presId="urn:microsoft.com/office/officeart/2005/8/layout/chevron2"/>
    <dgm:cxn modelId="{C14DD597-5933-4421-B8F0-643B6BF750A4}" type="presParOf" srcId="{3583D155-BF0D-469B-849C-5B6A5C31C23B}" destId="{2A45E78D-673C-4660-ADC8-BBD45EEC3DAB}" srcOrd="0" destOrd="0" presId="urn:microsoft.com/office/officeart/2005/8/layout/chevron2"/>
    <dgm:cxn modelId="{BFF6B176-20A6-469E-A023-0AAE3A9E68F9}" type="presParOf" srcId="{3583D155-BF0D-469B-849C-5B6A5C31C23B}" destId="{2C49DD9B-13D0-49EE-9B6D-D2E04E9EE329}" srcOrd="1" destOrd="0" presId="urn:microsoft.com/office/officeart/2005/8/layout/chevron2"/>
    <dgm:cxn modelId="{77851B63-7927-40C9-80CF-2FD8299992B0}" type="presParOf" srcId="{50EF8B2D-4E63-4FA2-992C-B46222AA26EA}" destId="{3B666D6E-D9AF-4D0D-A311-03DBDF6425DC}" srcOrd="3" destOrd="0" presId="urn:microsoft.com/office/officeart/2005/8/layout/chevron2"/>
    <dgm:cxn modelId="{5212F3F3-CC58-4CC6-AC98-8C5758784A13}" type="presParOf" srcId="{50EF8B2D-4E63-4FA2-992C-B46222AA26EA}" destId="{103D7899-AF38-4DE5-BC6B-08D68ABB081C}" srcOrd="4" destOrd="0" presId="urn:microsoft.com/office/officeart/2005/8/layout/chevron2"/>
    <dgm:cxn modelId="{2FD64722-2085-47B6-B448-3EAE22EA0ACE}" type="presParOf" srcId="{103D7899-AF38-4DE5-BC6B-08D68ABB081C}" destId="{25BFF082-13FF-43A4-B131-8F3352F3A939}" srcOrd="0" destOrd="0" presId="urn:microsoft.com/office/officeart/2005/8/layout/chevron2"/>
    <dgm:cxn modelId="{57AB0D4F-1A9D-462C-8F59-481900E31F0C}" type="presParOf" srcId="{103D7899-AF38-4DE5-BC6B-08D68ABB081C}" destId="{FF082D93-2CAE-4A72-8311-24A1C6A4A647}" srcOrd="1" destOrd="0" presId="urn:microsoft.com/office/officeart/2005/8/layout/chevron2"/>
    <dgm:cxn modelId="{2B710D9C-D2A1-4B94-9483-956E6DD49388}" type="presParOf" srcId="{50EF8B2D-4E63-4FA2-992C-B46222AA26EA}" destId="{A864DE60-A9D5-42CE-9CBA-9FC8A1CEBD55}" srcOrd="5" destOrd="0" presId="urn:microsoft.com/office/officeart/2005/8/layout/chevron2"/>
    <dgm:cxn modelId="{26FDB045-0553-468E-8788-4DF41C7C9B68}" type="presParOf" srcId="{50EF8B2D-4E63-4FA2-992C-B46222AA26EA}" destId="{39503E7B-A02D-4A1F-9AC3-1D8A4AC9D037}" srcOrd="6" destOrd="0" presId="urn:microsoft.com/office/officeart/2005/8/layout/chevron2"/>
    <dgm:cxn modelId="{34ABEF2B-1A98-4CF0-89F4-2474C41F614F}" type="presParOf" srcId="{39503E7B-A02D-4A1F-9AC3-1D8A4AC9D037}" destId="{CF888328-41D0-4030-B02B-AAA3DFA7F34C}" srcOrd="0" destOrd="0" presId="urn:microsoft.com/office/officeart/2005/8/layout/chevron2"/>
    <dgm:cxn modelId="{254CF2A6-8BEC-4E4C-865F-9C25577CFBBB}" type="presParOf" srcId="{39503E7B-A02D-4A1F-9AC3-1D8A4AC9D037}" destId="{FCF3904B-8B14-449D-8CB8-7495070100D4}" srcOrd="1" destOrd="0" presId="urn:microsoft.com/office/officeart/2005/8/layout/chevron2"/>
    <dgm:cxn modelId="{19F3B63A-5185-4851-A69C-A8E5D949A261}" type="presParOf" srcId="{50EF8B2D-4E63-4FA2-992C-B46222AA26EA}" destId="{8E3D1E99-8BAE-4265-9ECF-EE4F733C3B47}" srcOrd="7" destOrd="0" presId="urn:microsoft.com/office/officeart/2005/8/layout/chevron2"/>
    <dgm:cxn modelId="{E85F68B8-C85D-416B-A7AD-73B244530801}" type="presParOf" srcId="{50EF8B2D-4E63-4FA2-992C-B46222AA26EA}" destId="{D731A3EC-D4F0-4DD0-872C-0DA0E54181E9}" srcOrd="8" destOrd="0" presId="urn:microsoft.com/office/officeart/2005/8/layout/chevron2"/>
    <dgm:cxn modelId="{653D689D-4D18-4051-A66B-31DEADC4DBCC}" type="presParOf" srcId="{D731A3EC-D4F0-4DD0-872C-0DA0E54181E9}" destId="{8BE43573-B7F7-45B7-BFA4-A3FEDA9F4D86}" srcOrd="0" destOrd="0" presId="urn:microsoft.com/office/officeart/2005/8/layout/chevron2"/>
    <dgm:cxn modelId="{FBF3F9A3-3CCC-4D1F-8CCE-B12EAB901BF2}" type="presParOf" srcId="{D731A3EC-D4F0-4DD0-872C-0DA0E54181E9}" destId="{42B14D5C-1CCB-48F3-AE16-32CFDE478E8A}" srcOrd="1" destOrd="0" presId="urn:microsoft.com/office/officeart/2005/8/layout/chevron2"/>
    <dgm:cxn modelId="{4A996D35-9FD0-48F5-82F0-E67029CE5CF4}" type="presParOf" srcId="{50EF8B2D-4E63-4FA2-992C-B46222AA26EA}" destId="{B7563B2B-E65E-4947-BF7D-83A3319B44BA}" srcOrd="9" destOrd="0" presId="urn:microsoft.com/office/officeart/2005/8/layout/chevron2"/>
    <dgm:cxn modelId="{8042F01E-7ED1-434A-A32C-0D24C57D764E}" type="presParOf" srcId="{50EF8B2D-4E63-4FA2-992C-B46222AA26EA}" destId="{68AA8798-4CCD-4134-8235-19F123792011}" srcOrd="10" destOrd="0" presId="urn:microsoft.com/office/officeart/2005/8/layout/chevron2"/>
    <dgm:cxn modelId="{3BD262AA-316C-426A-8B7C-BFCDBD622F40}" type="presParOf" srcId="{68AA8798-4CCD-4134-8235-19F123792011}" destId="{9DED5179-1176-4CA2-86A9-37F875EAE004}" srcOrd="0" destOrd="0" presId="urn:microsoft.com/office/officeart/2005/8/layout/chevron2"/>
    <dgm:cxn modelId="{8A28DE26-52EE-4D89-8DA4-E32262CCE1BB}" type="presParOf" srcId="{68AA8798-4CCD-4134-8235-19F123792011}" destId="{025C4866-9819-4701-8CB9-A9C9AC795282}" srcOrd="1" destOrd="0" presId="urn:microsoft.com/office/officeart/2005/8/layout/chevron2"/>
    <dgm:cxn modelId="{31DFCD05-D77C-48A0-8960-A4816CD8569B}" type="presParOf" srcId="{50EF8B2D-4E63-4FA2-992C-B46222AA26EA}" destId="{90C6BB9F-1271-46EA-8094-6091DD4A58D5}" srcOrd="11" destOrd="0" presId="urn:microsoft.com/office/officeart/2005/8/layout/chevron2"/>
    <dgm:cxn modelId="{065841C0-10ED-4747-9922-C815B5CAA8C3}" type="presParOf" srcId="{50EF8B2D-4E63-4FA2-992C-B46222AA26EA}" destId="{C77584C4-129A-4C03-A5AB-85DCC05CBB57}" srcOrd="12" destOrd="0" presId="urn:microsoft.com/office/officeart/2005/8/layout/chevron2"/>
    <dgm:cxn modelId="{B0393711-D4DA-45E6-BCE9-6950A7E4EAD6}" type="presParOf" srcId="{C77584C4-129A-4C03-A5AB-85DCC05CBB57}" destId="{13241C5F-3EEE-40DB-89A6-402D58354821}" srcOrd="0" destOrd="0" presId="urn:microsoft.com/office/officeart/2005/8/layout/chevron2"/>
    <dgm:cxn modelId="{4BFF3709-388B-467C-A753-54136243F69F}" type="presParOf" srcId="{C77584C4-129A-4C03-A5AB-85DCC05CBB57}" destId="{F29FF63D-AF56-43A6-80DC-9682F379EF6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7A3212-4222-4453-B7EF-145A7B7FC710}" type="doc">
      <dgm:prSet loTypeId="urn:microsoft.com/office/officeart/2005/8/layout/vList3#1" loCatId="list" qsTypeId="urn:microsoft.com/office/officeart/2005/8/quickstyle/simple5" qsCatId="simple" csTypeId="urn:microsoft.com/office/officeart/2005/8/colors/accent2_5" csCatId="accent2" phldr="1"/>
      <dgm:spPr/>
      <dgm:t>
        <a:bodyPr/>
        <a:lstStyle/>
        <a:p>
          <a:endParaRPr lang="uk-UA"/>
        </a:p>
      </dgm:t>
    </dgm:pt>
    <dgm:pt modelId="{294CE85F-708F-4092-9155-FEF34A4B95D5}">
      <dgm:prSet custT="1"/>
      <dgm:spPr/>
      <dgm:t>
        <a:bodyPr/>
        <a:lstStyle/>
        <a:p>
          <a:pPr rtl="0"/>
          <a:r>
            <a:rPr lang="uk-UA" sz="2000" b="1" dirty="0" smtClean="0"/>
            <a:t>Вивчення старих родинних фото</a:t>
          </a:r>
          <a:endParaRPr lang="uk-UA" sz="2000" b="1" dirty="0"/>
        </a:p>
      </dgm:t>
    </dgm:pt>
    <dgm:pt modelId="{7DA23D97-55C0-4FC7-871B-02C7BD763E76}" type="parTrans" cxnId="{A9F84222-D5F4-450E-82AA-2D5BF3E87983}">
      <dgm:prSet/>
      <dgm:spPr/>
      <dgm:t>
        <a:bodyPr/>
        <a:lstStyle/>
        <a:p>
          <a:endParaRPr lang="uk-UA"/>
        </a:p>
      </dgm:t>
    </dgm:pt>
    <dgm:pt modelId="{73257726-1E68-4A0B-864F-7B311337DA5F}" type="sibTrans" cxnId="{A9F84222-D5F4-450E-82AA-2D5BF3E87983}">
      <dgm:prSet/>
      <dgm:spPr/>
      <dgm:t>
        <a:bodyPr/>
        <a:lstStyle/>
        <a:p>
          <a:endParaRPr lang="uk-UA"/>
        </a:p>
      </dgm:t>
    </dgm:pt>
    <dgm:pt modelId="{D43CF8FB-19D5-425A-8978-2D1B83F10F55}" type="pres">
      <dgm:prSet presAssocID="{A67A3212-4222-4453-B7EF-145A7B7FC71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AAFF407-47E2-4518-88D2-6EC48C593DF9}" type="pres">
      <dgm:prSet presAssocID="{294CE85F-708F-4092-9155-FEF34A4B95D5}" presName="composite" presStyleCnt="0"/>
      <dgm:spPr/>
    </dgm:pt>
    <dgm:pt modelId="{1C8F17A4-5C0F-4FF6-AB0F-52AEDCE6227A}" type="pres">
      <dgm:prSet presAssocID="{294CE85F-708F-4092-9155-FEF34A4B95D5}" presName="imgShp" presStyleLbl="fgImgPlace1" presStyleIdx="0" presStyleCnt="1" custFlipVert="1" custFlipHor="1" custScaleX="5507" custScaleY="5507" custLinFactNeighborX="-42552"/>
      <dgm:spPr/>
    </dgm:pt>
    <dgm:pt modelId="{381DB28A-2D55-4D43-8341-3DDFF7E1DEDC}" type="pres">
      <dgm:prSet presAssocID="{294CE85F-708F-4092-9155-FEF34A4B95D5}" presName="txShp" presStyleLbl="node1" presStyleIdx="0" presStyleCnt="1" custScaleX="137357" custLinFactNeighborX="6509" custLinFactNeighborY="-851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9F84222-D5F4-450E-82AA-2D5BF3E87983}" srcId="{A67A3212-4222-4453-B7EF-145A7B7FC710}" destId="{294CE85F-708F-4092-9155-FEF34A4B95D5}" srcOrd="0" destOrd="0" parTransId="{7DA23D97-55C0-4FC7-871B-02C7BD763E76}" sibTransId="{73257726-1E68-4A0B-864F-7B311337DA5F}"/>
    <dgm:cxn modelId="{77FDA577-E4DB-40A4-900D-8CA2347345E6}" type="presOf" srcId="{A67A3212-4222-4453-B7EF-145A7B7FC710}" destId="{D43CF8FB-19D5-425A-8978-2D1B83F10F55}" srcOrd="0" destOrd="0" presId="urn:microsoft.com/office/officeart/2005/8/layout/vList3#1"/>
    <dgm:cxn modelId="{86D6A0B5-469F-466F-A34B-DE88BBCB2BDB}" type="presOf" srcId="{294CE85F-708F-4092-9155-FEF34A4B95D5}" destId="{381DB28A-2D55-4D43-8341-3DDFF7E1DEDC}" srcOrd="0" destOrd="0" presId="urn:microsoft.com/office/officeart/2005/8/layout/vList3#1"/>
    <dgm:cxn modelId="{B33B9E93-90C0-46FF-8829-780A13F11B45}" type="presParOf" srcId="{D43CF8FB-19D5-425A-8978-2D1B83F10F55}" destId="{9AAFF407-47E2-4518-88D2-6EC48C593DF9}" srcOrd="0" destOrd="0" presId="urn:microsoft.com/office/officeart/2005/8/layout/vList3#1"/>
    <dgm:cxn modelId="{7618F78E-F151-4809-B9C1-322E090495D8}" type="presParOf" srcId="{9AAFF407-47E2-4518-88D2-6EC48C593DF9}" destId="{1C8F17A4-5C0F-4FF6-AB0F-52AEDCE6227A}" srcOrd="0" destOrd="0" presId="urn:microsoft.com/office/officeart/2005/8/layout/vList3#1"/>
    <dgm:cxn modelId="{CB2F5742-745A-4796-83DA-113D4AE96054}" type="presParOf" srcId="{9AAFF407-47E2-4518-88D2-6EC48C593DF9}" destId="{381DB28A-2D55-4D43-8341-3DDFF7E1DEDC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80D8EC-C907-4B51-B8FB-B242AB56171B}" type="doc">
      <dgm:prSet loTypeId="urn:microsoft.com/office/officeart/2005/8/layout/vList3#3" loCatId="list" qsTypeId="urn:microsoft.com/office/officeart/2005/8/quickstyle/3d1" qsCatId="3D" csTypeId="urn:microsoft.com/office/officeart/2005/8/colors/accent2_4" csCatId="accent2" phldr="1"/>
      <dgm:spPr/>
      <dgm:t>
        <a:bodyPr/>
        <a:lstStyle/>
        <a:p>
          <a:endParaRPr lang="uk-UA"/>
        </a:p>
      </dgm:t>
    </dgm:pt>
    <dgm:pt modelId="{38B181B0-0B34-4B39-A7DD-E827714742AC}">
      <dgm:prSet custT="1"/>
      <dgm:spPr/>
      <dgm:t>
        <a:bodyPr/>
        <a:lstStyle/>
        <a:p>
          <a:pPr rtl="0"/>
          <a:r>
            <a:rPr lang="uk-UA" sz="2000" b="1" dirty="0" smtClean="0"/>
            <a:t>Вивчення особливостей національного костюма в музейних архівах</a:t>
          </a:r>
          <a:endParaRPr lang="uk-UA" sz="2000" b="1" dirty="0"/>
        </a:p>
      </dgm:t>
    </dgm:pt>
    <dgm:pt modelId="{359E8DC6-CEA0-4A74-8A55-8BFA699872D4}" type="parTrans" cxnId="{D96D2D31-1F63-4107-AF75-EC12F551DABE}">
      <dgm:prSet/>
      <dgm:spPr/>
      <dgm:t>
        <a:bodyPr/>
        <a:lstStyle/>
        <a:p>
          <a:endParaRPr lang="uk-UA"/>
        </a:p>
      </dgm:t>
    </dgm:pt>
    <dgm:pt modelId="{82397373-0A3A-4CAE-90FD-12C36F37D414}" type="sibTrans" cxnId="{D96D2D31-1F63-4107-AF75-EC12F551DABE}">
      <dgm:prSet/>
      <dgm:spPr/>
      <dgm:t>
        <a:bodyPr/>
        <a:lstStyle/>
        <a:p>
          <a:endParaRPr lang="uk-UA"/>
        </a:p>
      </dgm:t>
    </dgm:pt>
    <dgm:pt modelId="{B99A544A-010F-4D0C-A7A8-27CB06390307}" type="pres">
      <dgm:prSet presAssocID="{4680D8EC-C907-4B51-B8FB-B242AB56171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4BE5536-ECC9-4ACA-AFC1-31A4476A7F9E}" type="pres">
      <dgm:prSet presAssocID="{38B181B0-0B34-4B39-A7DD-E827714742AC}" presName="composite" presStyleCnt="0"/>
      <dgm:spPr/>
    </dgm:pt>
    <dgm:pt modelId="{910FEA38-EE77-4A44-AE81-5106303A88E7}" type="pres">
      <dgm:prSet presAssocID="{38B181B0-0B34-4B39-A7DD-E827714742AC}" presName="imgShp" presStyleLbl="fgImgPlace1" presStyleIdx="0" presStyleCnt="1" custFlipVert="1" custFlipHor="1" custScaleX="7722" custScaleY="15817" custLinFactX="-15273" custLinFactNeighborX="-100000"/>
      <dgm:spPr/>
    </dgm:pt>
    <dgm:pt modelId="{CB0C626B-BC33-4A79-9CCA-A1AACB821DB2}" type="pres">
      <dgm:prSet presAssocID="{38B181B0-0B34-4B39-A7DD-E827714742AC}" presName="txShp" presStyleLbl="node1" presStyleIdx="0" presStyleCnt="1" custScaleX="123264" custLinFactY="-181271" custLinFactNeighborX="-6043" custLinFactNeighborY="-2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2C099AE-E983-48D4-95F0-BE0754B2A1EA}" type="presOf" srcId="{4680D8EC-C907-4B51-B8FB-B242AB56171B}" destId="{B99A544A-010F-4D0C-A7A8-27CB06390307}" srcOrd="0" destOrd="0" presId="urn:microsoft.com/office/officeart/2005/8/layout/vList3#3"/>
    <dgm:cxn modelId="{59FB5CD2-EDE3-4AA7-911E-6D28FFEA387D}" type="presOf" srcId="{38B181B0-0B34-4B39-A7DD-E827714742AC}" destId="{CB0C626B-BC33-4A79-9CCA-A1AACB821DB2}" srcOrd="0" destOrd="0" presId="urn:microsoft.com/office/officeart/2005/8/layout/vList3#3"/>
    <dgm:cxn modelId="{D96D2D31-1F63-4107-AF75-EC12F551DABE}" srcId="{4680D8EC-C907-4B51-B8FB-B242AB56171B}" destId="{38B181B0-0B34-4B39-A7DD-E827714742AC}" srcOrd="0" destOrd="0" parTransId="{359E8DC6-CEA0-4A74-8A55-8BFA699872D4}" sibTransId="{82397373-0A3A-4CAE-90FD-12C36F37D414}"/>
    <dgm:cxn modelId="{FC8969B0-7477-4D45-8558-57E8110A3442}" type="presParOf" srcId="{B99A544A-010F-4D0C-A7A8-27CB06390307}" destId="{D4BE5536-ECC9-4ACA-AFC1-31A4476A7F9E}" srcOrd="0" destOrd="0" presId="urn:microsoft.com/office/officeart/2005/8/layout/vList3#3"/>
    <dgm:cxn modelId="{5205C8D2-1C85-4D43-BD25-712B0FE1E90A}" type="presParOf" srcId="{D4BE5536-ECC9-4ACA-AFC1-31A4476A7F9E}" destId="{910FEA38-EE77-4A44-AE81-5106303A88E7}" srcOrd="0" destOrd="0" presId="urn:microsoft.com/office/officeart/2005/8/layout/vList3#3"/>
    <dgm:cxn modelId="{C95E5083-CD4F-4A77-B294-EFC765106D52}" type="presParOf" srcId="{D4BE5536-ECC9-4ACA-AFC1-31A4476A7F9E}" destId="{CB0C626B-BC33-4A79-9CCA-A1AACB821DB2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67A3212-4222-4453-B7EF-145A7B7FC710}" type="doc">
      <dgm:prSet loTypeId="urn:microsoft.com/office/officeart/2005/8/layout/vList3#4" loCatId="list" qsTypeId="urn:microsoft.com/office/officeart/2005/8/quickstyle/simple5" qsCatId="simple" csTypeId="urn:microsoft.com/office/officeart/2005/8/colors/accent2_5" csCatId="accent2" phldr="1"/>
      <dgm:spPr/>
      <dgm:t>
        <a:bodyPr/>
        <a:lstStyle/>
        <a:p>
          <a:endParaRPr lang="uk-UA"/>
        </a:p>
      </dgm:t>
    </dgm:pt>
    <dgm:pt modelId="{294CE85F-708F-4092-9155-FEF34A4B95D5}">
      <dgm:prSet custT="1"/>
      <dgm:spPr/>
      <dgm:t>
        <a:bodyPr/>
        <a:lstStyle/>
        <a:p>
          <a:pPr rtl="0"/>
          <a:r>
            <a:rPr lang="uk-UA" sz="2000" b="1" dirty="0" smtClean="0"/>
            <a:t>Анкетування інформаторів про особливості національного одягу певного регіону</a:t>
          </a:r>
          <a:endParaRPr lang="uk-UA" sz="2000" b="1" dirty="0"/>
        </a:p>
      </dgm:t>
    </dgm:pt>
    <dgm:pt modelId="{7DA23D97-55C0-4FC7-871B-02C7BD763E76}" type="parTrans" cxnId="{A9F84222-D5F4-450E-82AA-2D5BF3E87983}">
      <dgm:prSet/>
      <dgm:spPr/>
      <dgm:t>
        <a:bodyPr/>
        <a:lstStyle/>
        <a:p>
          <a:endParaRPr lang="uk-UA"/>
        </a:p>
      </dgm:t>
    </dgm:pt>
    <dgm:pt modelId="{73257726-1E68-4A0B-864F-7B311337DA5F}" type="sibTrans" cxnId="{A9F84222-D5F4-450E-82AA-2D5BF3E87983}">
      <dgm:prSet/>
      <dgm:spPr/>
      <dgm:t>
        <a:bodyPr/>
        <a:lstStyle/>
        <a:p>
          <a:endParaRPr lang="uk-UA"/>
        </a:p>
      </dgm:t>
    </dgm:pt>
    <dgm:pt modelId="{D43CF8FB-19D5-425A-8978-2D1B83F10F55}" type="pres">
      <dgm:prSet presAssocID="{A67A3212-4222-4453-B7EF-145A7B7FC71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AAFF407-47E2-4518-88D2-6EC48C593DF9}" type="pres">
      <dgm:prSet presAssocID="{294CE85F-708F-4092-9155-FEF34A4B95D5}" presName="composite" presStyleCnt="0"/>
      <dgm:spPr/>
    </dgm:pt>
    <dgm:pt modelId="{1C8F17A4-5C0F-4FF6-AB0F-52AEDCE6227A}" type="pres">
      <dgm:prSet presAssocID="{294CE85F-708F-4092-9155-FEF34A4B95D5}" presName="imgShp" presStyleLbl="fgImgPlace1" presStyleIdx="0" presStyleCnt="1" custFlipVert="1" custFlipHor="1" custScaleX="5095" custScaleY="5068" custLinFactNeighborX="-45541" custLinFactNeighborY="-49"/>
      <dgm:spPr>
        <a:prstGeom prst="leftArrow">
          <a:avLst/>
        </a:prstGeom>
      </dgm:spPr>
      <dgm:t>
        <a:bodyPr/>
        <a:lstStyle/>
        <a:p>
          <a:endParaRPr lang="az-Cyrl-AZ"/>
        </a:p>
      </dgm:t>
    </dgm:pt>
    <dgm:pt modelId="{381DB28A-2D55-4D43-8341-3DDFF7E1DEDC}" type="pres">
      <dgm:prSet presAssocID="{294CE85F-708F-4092-9155-FEF34A4B95D5}" presName="txShp" presStyleLbl="node1" presStyleIdx="0" presStyleCnt="1" custScaleX="150376" custLinFactNeighborY="-676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682D8EF-0AD4-4360-B1D0-D39F54F62914}" type="presOf" srcId="{294CE85F-708F-4092-9155-FEF34A4B95D5}" destId="{381DB28A-2D55-4D43-8341-3DDFF7E1DEDC}" srcOrd="0" destOrd="0" presId="urn:microsoft.com/office/officeart/2005/8/layout/vList3#4"/>
    <dgm:cxn modelId="{87C16A72-7BBC-4C25-9DC8-E13BA0534D26}" type="presOf" srcId="{A67A3212-4222-4453-B7EF-145A7B7FC710}" destId="{D43CF8FB-19D5-425A-8978-2D1B83F10F55}" srcOrd="0" destOrd="0" presId="urn:microsoft.com/office/officeart/2005/8/layout/vList3#4"/>
    <dgm:cxn modelId="{A9F84222-D5F4-450E-82AA-2D5BF3E87983}" srcId="{A67A3212-4222-4453-B7EF-145A7B7FC710}" destId="{294CE85F-708F-4092-9155-FEF34A4B95D5}" srcOrd="0" destOrd="0" parTransId="{7DA23D97-55C0-4FC7-871B-02C7BD763E76}" sibTransId="{73257726-1E68-4A0B-864F-7B311337DA5F}"/>
    <dgm:cxn modelId="{B9C65A94-2C73-4774-AEFB-610EF8896559}" type="presParOf" srcId="{D43CF8FB-19D5-425A-8978-2D1B83F10F55}" destId="{9AAFF407-47E2-4518-88D2-6EC48C593DF9}" srcOrd="0" destOrd="0" presId="urn:microsoft.com/office/officeart/2005/8/layout/vList3#4"/>
    <dgm:cxn modelId="{E377A1FD-BCB9-45A0-8A14-347F6C7E356E}" type="presParOf" srcId="{9AAFF407-47E2-4518-88D2-6EC48C593DF9}" destId="{1C8F17A4-5C0F-4FF6-AB0F-52AEDCE6227A}" srcOrd="0" destOrd="0" presId="urn:microsoft.com/office/officeart/2005/8/layout/vList3#4"/>
    <dgm:cxn modelId="{2F237282-1217-4016-95EE-106690705838}" type="presParOf" srcId="{9AAFF407-47E2-4518-88D2-6EC48C593DF9}" destId="{381DB28A-2D55-4D43-8341-3DDFF7E1DEDC}" srcOrd="1" destOrd="0" presId="urn:microsoft.com/office/officeart/2005/8/layout/vList3#4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BD03A0D-523E-4664-9B29-98D204475713}" type="doc">
      <dgm:prSet loTypeId="urn:microsoft.com/office/officeart/2005/8/layout/vList3#5" loCatId="list" qsTypeId="urn:microsoft.com/office/officeart/2005/8/quickstyle/3d2#2" qsCatId="3D" csTypeId="urn:microsoft.com/office/officeart/2005/8/colors/accent2_5" csCatId="accent2" phldr="1"/>
      <dgm:spPr/>
      <dgm:t>
        <a:bodyPr/>
        <a:lstStyle/>
        <a:p>
          <a:endParaRPr lang="uk-UA"/>
        </a:p>
      </dgm:t>
    </dgm:pt>
    <dgm:pt modelId="{A33EF7C4-26C9-4053-B820-F3848BC0BBC9}">
      <dgm:prSet/>
      <dgm:spPr/>
      <dgm:t>
        <a:bodyPr/>
        <a:lstStyle/>
        <a:p>
          <a:pPr rtl="0"/>
          <a:r>
            <a:rPr lang="uk-UA" b="1" dirty="0" smtClean="0"/>
            <a:t>Опрацювання літературних творів, історичних документів, народних пісень, казок та прислів'їв  про національний одяг українців</a:t>
          </a:r>
          <a:endParaRPr lang="ru-RU" dirty="0"/>
        </a:p>
      </dgm:t>
    </dgm:pt>
    <dgm:pt modelId="{F8724F1F-7B4C-480A-A697-0457D47C8F6C}" type="parTrans" cxnId="{60128E39-38D8-4B92-B960-1342AA3C1B47}">
      <dgm:prSet/>
      <dgm:spPr/>
      <dgm:t>
        <a:bodyPr/>
        <a:lstStyle/>
        <a:p>
          <a:endParaRPr lang="uk-UA"/>
        </a:p>
      </dgm:t>
    </dgm:pt>
    <dgm:pt modelId="{967EA430-E214-4E14-B519-5BB427D2AB6F}" type="sibTrans" cxnId="{60128E39-38D8-4B92-B960-1342AA3C1B47}">
      <dgm:prSet/>
      <dgm:spPr/>
      <dgm:t>
        <a:bodyPr/>
        <a:lstStyle/>
        <a:p>
          <a:endParaRPr lang="uk-UA"/>
        </a:p>
      </dgm:t>
    </dgm:pt>
    <dgm:pt modelId="{C86F79C4-879E-4321-98FE-F5B0B397065A}" type="pres">
      <dgm:prSet presAssocID="{EBD03A0D-523E-4664-9B29-98D20447571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B77B676-82F0-4953-863F-A0D4BA5020F4}" type="pres">
      <dgm:prSet presAssocID="{A33EF7C4-26C9-4053-B820-F3848BC0BBC9}" presName="composite" presStyleCnt="0"/>
      <dgm:spPr/>
    </dgm:pt>
    <dgm:pt modelId="{0BFBE204-AB90-4641-BA54-24EC2E4C4803}" type="pres">
      <dgm:prSet presAssocID="{A33EF7C4-26C9-4053-B820-F3848BC0BBC9}" presName="imgShp" presStyleLbl="fgImgPlace1" presStyleIdx="0" presStyleCnt="1" custFlipVert="1" custFlipHor="0" custScaleX="4233" custScaleY="4233" custLinFactNeighborX="-58763" custLinFactNeighborY="-703"/>
      <dgm:spPr/>
    </dgm:pt>
    <dgm:pt modelId="{AEB44A32-1A2A-460B-9821-61E7EA90A0AB}" type="pres">
      <dgm:prSet presAssocID="{A33EF7C4-26C9-4053-B820-F3848BC0BBC9}" presName="txShp" presStyleLbl="node1" presStyleIdx="0" presStyleCnt="1" custScaleX="148539" custLinFactNeighborX="-199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A1E9F38-84FA-4538-9E2F-34A062EDAAEA}" type="presOf" srcId="{A33EF7C4-26C9-4053-B820-F3848BC0BBC9}" destId="{AEB44A32-1A2A-460B-9821-61E7EA90A0AB}" srcOrd="0" destOrd="0" presId="urn:microsoft.com/office/officeart/2005/8/layout/vList3#5"/>
    <dgm:cxn modelId="{60128E39-38D8-4B92-B960-1342AA3C1B47}" srcId="{EBD03A0D-523E-4664-9B29-98D204475713}" destId="{A33EF7C4-26C9-4053-B820-F3848BC0BBC9}" srcOrd="0" destOrd="0" parTransId="{F8724F1F-7B4C-480A-A697-0457D47C8F6C}" sibTransId="{967EA430-E214-4E14-B519-5BB427D2AB6F}"/>
    <dgm:cxn modelId="{FD3ED433-792A-40CA-93F0-4EAE511227C0}" type="presOf" srcId="{EBD03A0D-523E-4664-9B29-98D204475713}" destId="{C86F79C4-879E-4321-98FE-F5B0B397065A}" srcOrd="0" destOrd="0" presId="urn:microsoft.com/office/officeart/2005/8/layout/vList3#5"/>
    <dgm:cxn modelId="{EA996BF9-200B-499F-92BC-C01E6E858E28}" type="presParOf" srcId="{C86F79C4-879E-4321-98FE-F5B0B397065A}" destId="{3B77B676-82F0-4953-863F-A0D4BA5020F4}" srcOrd="0" destOrd="0" presId="urn:microsoft.com/office/officeart/2005/8/layout/vList3#5"/>
    <dgm:cxn modelId="{C0B18A5E-4078-4597-8FAB-66791BA4FF52}" type="presParOf" srcId="{3B77B676-82F0-4953-863F-A0D4BA5020F4}" destId="{0BFBE204-AB90-4641-BA54-24EC2E4C4803}" srcOrd="0" destOrd="0" presId="urn:microsoft.com/office/officeart/2005/8/layout/vList3#5"/>
    <dgm:cxn modelId="{D8E49461-7383-4A96-9CF8-ADD36EA74749}" type="presParOf" srcId="{3B77B676-82F0-4953-863F-A0D4BA5020F4}" destId="{AEB44A32-1A2A-460B-9821-61E7EA90A0AB}" srcOrd="1" destOrd="0" presId="urn:microsoft.com/office/officeart/2005/8/layout/vList3#5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C019E8A-8E2C-4911-B089-3BE88BF27F25}" type="doc">
      <dgm:prSet loTypeId="urn:microsoft.com/office/officeart/2005/8/layout/vList3#6" loCatId="list" qsTypeId="urn:microsoft.com/office/officeart/2005/8/quickstyle/3d3" qsCatId="3D" csTypeId="urn:microsoft.com/office/officeart/2005/8/colors/accent2_5" csCatId="accent2" phldr="1"/>
      <dgm:spPr/>
      <dgm:t>
        <a:bodyPr/>
        <a:lstStyle/>
        <a:p>
          <a:endParaRPr lang="uk-UA"/>
        </a:p>
      </dgm:t>
    </dgm:pt>
    <dgm:pt modelId="{B46AB396-0740-447B-AAFD-0B65859C9C59}">
      <dgm:prSet custT="1"/>
      <dgm:spPr/>
      <dgm:t>
        <a:bodyPr/>
        <a:lstStyle/>
        <a:p>
          <a:pPr rtl="0">
            <a:lnSpc>
              <a:spcPct val="90000"/>
            </a:lnSpc>
          </a:pPr>
          <a:r>
            <a:rPr lang="uk-UA" sz="2000" b="1" u="none" dirty="0" smtClean="0"/>
            <a:t>Конкурс  малюнків                                 «Національне  українське вбрання»</a:t>
          </a:r>
          <a:endParaRPr lang="ru-RU" sz="2000" u="none" dirty="0"/>
        </a:p>
      </dgm:t>
    </dgm:pt>
    <dgm:pt modelId="{63B95C93-6058-4EC2-B42E-6D75E493E630}" type="parTrans" cxnId="{F51945D0-60E5-4FE1-A550-91BAF8711E39}">
      <dgm:prSet/>
      <dgm:spPr/>
      <dgm:t>
        <a:bodyPr/>
        <a:lstStyle/>
        <a:p>
          <a:endParaRPr lang="uk-UA"/>
        </a:p>
      </dgm:t>
    </dgm:pt>
    <dgm:pt modelId="{2011EFAE-0A14-4A62-99D9-F65B97B0EEE0}" type="sibTrans" cxnId="{F51945D0-60E5-4FE1-A550-91BAF8711E39}">
      <dgm:prSet/>
      <dgm:spPr/>
      <dgm:t>
        <a:bodyPr/>
        <a:lstStyle/>
        <a:p>
          <a:endParaRPr lang="uk-UA"/>
        </a:p>
      </dgm:t>
    </dgm:pt>
    <dgm:pt modelId="{6CA3660A-15A0-48DC-B8DA-2E623D6531D7}" type="pres">
      <dgm:prSet presAssocID="{1C019E8A-8E2C-4911-B089-3BE88BF27F2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055B30C-9B7F-4F55-A131-661416588837}" type="pres">
      <dgm:prSet presAssocID="{B46AB396-0740-447B-AAFD-0B65859C9C59}" presName="composite" presStyleCnt="0"/>
      <dgm:spPr/>
    </dgm:pt>
    <dgm:pt modelId="{8D4343AF-2180-48FE-A1A2-C1B6033505F8}" type="pres">
      <dgm:prSet presAssocID="{B46AB396-0740-447B-AAFD-0B65859C9C59}" presName="imgShp" presStyleLbl="fgImgPlace1" presStyleIdx="0" presStyleCnt="1" custFlipVert="1" custFlipHor="1" custScaleX="16252" custScaleY="6349" custLinFactX="-100000" custLinFactY="98417" custLinFactNeighborX="-113032" custLinFactNeighborY="100000"/>
      <dgm:spPr/>
      <dgm:t>
        <a:bodyPr/>
        <a:lstStyle/>
        <a:p>
          <a:endParaRPr lang="uk-UA"/>
        </a:p>
      </dgm:t>
    </dgm:pt>
    <dgm:pt modelId="{46470455-0FF7-4D93-BD26-CFFC4DA32B06}" type="pres">
      <dgm:prSet presAssocID="{B46AB396-0740-447B-AAFD-0B65859C9C59}" presName="txShp" presStyleLbl="node1" presStyleIdx="0" presStyleCnt="1" custScaleX="116679" custLinFactNeighborX="-7115" custLinFactNeighborY="1102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77A34D5-7279-4970-BAFF-894F0C274BDC}" type="presOf" srcId="{1C019E8A-8E2C-4911-B089-3BE88BF27F25}" destId="{6CA3660A-15A0-48DC-B8DA-2E623D6531D7}" srcOrd="0" destOrd="0" presId="urn:microsoft.com/office/officeart/2005/8/layout/vList3#6"/>
    <dgm:cxn modelId="{F51945D0-60E5-4FE1-A550-91BAF8711E39}" srcId="{1C019E8A-8E2C-4911-B089-3BE88BF27F25}" destId="{B46AB396-0740-447B-AAFD-0B65859C9C59}" srcOrd="0" destOrd="0" parTransId="{63B95C93-6058-4EC2-B42E-6D75E493E630}" sibTransId="{2011EFAE-0A14-4A62-99D9-F65B97B0EEE0}"/>
    <dgm:cxn modelId="{59697DBB-82C3-4F57-8B96-38DBEDA9DA7D}" type="presOf" srcId="{B46AB396-0740-447B-AAFD-0B65859C9C59}" destId="{46470455-0FF7-4D93-BD26-CFFC4DA32B06}" srcOrd="0" destOrd="0" presId="urn:microsoft.com/office/officeart/2005/8/layout/vList3#6"/>
    <dgm:cxn modelId="{C0B60E24-12AC-481B-A7BC-3AE404E86F03}" type="presParOf" srcId="{6CA3660A-15A0-48DC-B8DA-2E623D6531D7}" destId="{0055B30C-9B7F-4F55-A131-661416588837}" srcOrd="0" destOrd="0" presId="urn:microsoft.com/office/officeart/2005/8/layout/vList3#6"/>
    <dgm:cxn modelId="{05A1FBBC-A94A-463B-A426-05DEF80D1B1D}" type="presParOf" srcId="{0055B30C-9B7F-4F55-A131-661416588837}" destId="{8D4343AF-2180-48FE-A1A2-C1B6033505F8}" srcOrd="0" destOrd="0" presId="urn:microsoft.com/office/officeart/2005/8/layout/vList3#6"/>
    <dgm:cxn modelId="{3BE9FAE1-9DC8-4E07-955B-0FC7A3155F9E}" type="presParOf" srcId="{0055B30C-9B7F-4F55-A131-661416588837}" destId="{46470455-0FF7-4D93-BD26-CFFC4DA32B06}" srcOrd="1" destOrd="0" presId="urn:microsoft.com/office/officeart/2005/8/layout/vList3#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80E213-627E-47CF-9D2C-CADB6F866D15}">
      <dsp:nvSpPr>
        <dsp:cNvPr id="0" name=""/>
        <dsp:cNvSpPr/>
      </dsp:nvSpPr>
      <dsp:spPr>
        <a:xfrm>
          <a:off x="0" y="0"/>
          <a:ext cx="8352928" cy="1659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2015-2016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 </a:t>
          </a:r>
          <a:r>
            <a:rPr lang="ru-RU" sz="1200" b="1" kern="1200" dirty="0" smtClean="0">
              <a:latin typeface="Franklin Gothic Book" panose="020B0503020102020204" pitchFamily="34" charset="0"/>
            </a:rPr>
            <a:t>РОЗРОБКА  ПЛАНУ ЗАХОДІВ ПРОВЕДЕННЯ «РОКУ АНГЛІЙСЬКОЇ  МОВИ В ДНЗ «ЦПО ІТПД»;</a:t>
          </a:r>
          <a:endParaRPr lang="ru-RU" sz="1200" b="1" kern="1200" dirty="0">
            <a:latin typeface="Franklin Gothic Book" panose="020B05030201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 smtClean="0">
              <a:latin typeface="Franklin Gothic Book" panose="020B0503020102020204" pitchFamily="34" charset="0"/>
            </a:rPr>
            <a:t> </a:t>
          </a:r>
          <a:r>
            <a:rPr lang="ru-RU" sz="1200" b="1" kern="1200" dirty="0" smtClean="0">
              <a:latin typeface="Franklin Gothic Book" panose="020B0503020102020204" pitchFamily="34" charset="0"/>
            </a:rPr>
            <a:t>У БІБЛІОТЕЦІ ВІДКРИТИ ІНФОРМАЦІЙНІ ПОЛИЧКИ, КНИЖКОВІ ВИСТАВКИ, ОРГАНІЗУВАТИ ЧИТАЦЬКІ КОНФЕРЕНЦІЇ З МЕТОЮ ПОПУЛЯРИЗАЦІЇ ВИВЧЕННЯ АНГЛІЙСЬКОЇ МОВИ;</a:t>
          </a:r>
          <a:endParaRPr lang="ru-RU" sz="1200" b="1" kern="1200" dirty="0">
            <a:latin typeface="Franklin Gothic Book" panose="020B05030201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 smtClean="0">
              <a:latin typeface="Franklin Gothic Book" panose="020B0503020102020204" pitchFamily="34" charset="0"/>
            </a:rPr>
            <a:t> ДЕКАДИ АНГЛІЙСЬКОЇ МОВИ “NEW YEAR AND CHRISTMAS IN ENGLISH-SPEAKING COUNTRIES”, “ENGLISH + TECHNOLOGY”;</a:t>
          </a:r>
          <a:endParaRPr lang="en-US" sz="1200" b="1" kern="1200" dirty="0">
            <a:latin typeface="Franklin Gothic Book" panose="020B05030201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latin typeface="Franklin Gothic Book" panose="020B0503020102020204" pitchFamily="34" charset="0"/>
            </a:rPr>
            <a:t> ТЕСТУВАННЯ НА ВИЗНАЧЕННЯ РІВНЯ ВОЛОДІННЯ АНГЛІЙСЬКОЮ МОВОЮ СЕРЕД ПЕДПРАЦІВНИКІВ;</a:t>
          </a:r>
          <a:endParaRPr lang="ru-RU" sz="1200" b="1" kern="1200" dirty="0">
            <a:latin typeface="Franklin Gothic Book" panose="020B05030201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latin typeface="Franklin Gothic Book" panose="020B0503020102020204" pitchFamily="34" charset="0"/>
            </a:rPr>
            <a:t> СКЛАДАННЯ СЛОВНИКІВ ПРОФЕСІЙНОЇ ТЕРМІНОЛОГІЇ;</a:t>
          </a:r>
          <a:endParaRPr lang="ru-RU" sz="1200" b="1" kern="1200" dirty="0">
            <a:latin typeface="Franklin Gothic Book" panose="020B0503020102020204" pitchFamily="34" charset="0"/>
          </a:endParaRPr>
        </a:p>
      </dsp:txBody>
      <dsp:txXfrm>
        <a:off x="1836537" y="0"/>
        <a:ext cx="6516390" cy="1659523"/>
      </dsp:txXfrm>
    </dsp:sp>
    <dsp:sp modelId="{7A788CC3-4682-426A-AE37-29C025F69871}">
      <dsp:nvSpPr>
        <dsp:cNvPr id="0" name=""/>
        <dsp:cNvSpPr/>
      </dsp:nvSpPr>
      <dsp:spPr>
        <a:xfrm>
          <a:off x="165952" y="165952"/>
          <a:ext cx="1670585" cy="13276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7A5A88-314C-4C65-9BB8-B238AA764740}">
      <dsp:nvSpPr>
        <dsp:cNvPr id="0" name=""/>
        <dsp:cNvSpPr/>
      </dsp:nvSpPr>
      <dsp:spPr>
        <a:xfrm>
          <a:off x="0" y="1825475"/>
          <a:ext cx="8352928" cy="1659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2016-2017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effectLst/>
              <a:latin typeface="Franklin Gothic Book" panose="020B0503020102020204" pitchFamily="34" charset="0"/>
            </a:rPr>
            <a:t>УЧАСТЬ У МІЖНАРОДНИХ АНГЛОМОВНИХ ОСВІТНІХ ПРОЕКТАХ ТА ПРОГРАМАХ НЕФОРМАЛЬНОЇ (ДИСТАНЦІЙНОЇ ОСВІТИ);</a:t>
          </a:r>
          <a:endParaRPr lang="ru-RU" sz="1200" b="1" kern="1200" dirty="0">
            <a:effectLst/>
            <a:latin typeface="Franklin Gothic Book" panose="020B05030201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effectLst/>
              <a:latin typeface="Franklin Gothic Book" panose="020B0503020102020204" pitchFamily="34" charset="0"/>
            </a:rPr>
            <a:t>РОЗРОБКА БІНАРНИХ ТА ІНТЕГРОВАНИХ УРОКІВ ДЛЯ ІНТЕНСИФІКАЦІЇ ПРОФЕСІЙНОЇ СПРЯМОВАНОСТІ ВИВЧЕННЯ АНГЛІЙСЬКОЇ МОВИ;</a:t>
          </a:r>
          <a:endParaRPr lang="ru-RU" sz="1200" b="1" kern="1200" dirty="0">
            <a:effectLst/>
            <a:latin typeface="Franklin Gothic Book" panose="020B05030201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effectLst/>
              <a:latin typeface="Franklin Gothic Book" panose="020B0503020102020204" pitchFamily="34" charset="0"/>
            </a:rPr>
            <a:t>КУРСИ З АНГЛІЙСЬКОЇ МОВИ ДЛЯ ПЕДАГОГІЧНИХ ПРАЦІВНИКІВ;</a:t>
          </a:r>
          <a:endParaRPr lang="ru-RU" sz="1200" b="1" kern="1200" dirty="0">
            <a:effectLst/>
            <a:latin typeface="Franklin Gothic Book" panose="020B05030201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effectLst/>
              <a:latin typeface="Franklin Gothic Book" panose="020B0503020102020204" pitchFamily="34" charset="0"/>
            </a:rPr>
            <a:t>ФАХОВИЙ КОНКУРС  «</a:t>
          </a:r>
          <a:r>
            <a:rPr lang="en-US" sz="1200" b="1" kern="1200" dirty="0" smtClean="0">
              <a:effectLst/>
              <a:latin typeface="Franklin Gothic Book" panose="020B0503020102020204" pitchFamily="34" charset="0"/>
            </a:rPr>
            <a:t>COMMUNICATION TECHNOLOGIES » </a:t>
          </a:r>
          <a:r>
            <a:rPr lang="ru-RU" sz="1200" b="1" kern="1200" dirty="0" smtClean="0">
              <a:effectLst/>
              <a:latin typeface="Franklin Gothic Book" panose="020B0503020102020204" pitchFamily="34" charset="0"/>
            </a:rPr>
            <a:t>СЕРЕД УЧНІВ 1 І 2 КУРСІВ (ПРОФЕСІЯ «ОПЕРАТОР КОМП´ЮТЕРНОГО НАБОРУ»;</a:t>
          </a:r>
          <a:endParaRPr lang="ru-RU" sz="1200" b="1" kern="1200" dirty="0">
            <a:effectLst/>
            <a:latin typeface="Franklin Gothic Book" panose="020B0503020102020204" pitchFamily="34" charset="0"/>
          </a:endParaRPr>
        </a:p>
      </dsp:txBody>
      <dsp:txXfrm>
        <a:off x="1836537" y="1825475"/>
        <a:ext cx="6516390" cy="1659523"/>
      </dsp:txXfrm>
    </dsp:sp>
    <dsp:sp modelId="{55AD8A6A-1F17-4B96-B937-C5B37AE06487}">
      <dsp:nvSpPr>
        <dsp:cNvPr id="0" name=""/>
        <dsp:cNvSpPr/>
      </dsp:nvSpPr>
      <dsp:spPr>
        <a:xfrm>
          <a:off x="165952" y="1991427"/>
          <a:ext cx="1670585" cy="13276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7CE247-5860-421D-9B6F-4F570FE8AAF1}">
      <dsp:nvSpPr>
        <dsp:cNvPr id="0" name=""/>
        <dsp:cNvSpPr/>
      </dsp:nvSpPr>
      <dsp:spPr>
        <a:xfrm>
          <a:off x="0" y="3650950"/>
          <a:ext cx="8352928" cy="1659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2017-2018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latin typeface="Franklin Gothic Book" panose="020B0503020102020204" pitchFamily="34" charset="0"/>
            </a:rPr>
            <a:t>НАВЧАЛЬНІ ПРОЕКТИ: </a:t>
          </a:r>
          <a:r>
            <a:rPr lang="ru-RU" sz="1200" b="1" i="1" kern="1200" dirty="0" smtClean="0">
              <a:latin typeface="Franklin Gothic Book" panose="020B0503020102020204" pitchFamily="34" charset="0"/>
            </a:rPr>
            <a:t>«НАВИЧКИ ХХІ СТОЛІТТЯ» З ВИКОРИСТАННЯМ ТЕХНОЛОГІЇ ВЕБ-КВЕСТА НА УРОКАХ  ЯК ЗАСОБУ ПІДВИЩЕННЯ НАВЧАЛЬНОЇ МОТИВАЦІЇ І ЯКОСТІ ЗНАНЬ УЧНІВ; МОНІТОРІНГОВИЙ ДОСЛІДНИЦЬКИЙ  ПРОЕКТ З РІВНЯ ЗНАНЬ УЧНІВ І МОТИВАЦІЇ В НАВЧАННІ ”</a:t>
          </a:r>
          <a:r>
            <a:rPr lang="en-US" sz="1200" b="1" i="1" kern="1200" dirty="0" smtClean="0">
              <a:latin typeface="Franklin Gothic Book" panose="020B0503020102020204" pitchFamily="34" charset="0"/>
            </a:rPr>
            <a:t>MY ENGLISH STUDIES”; </a:t>
          </a:r>
          <a:r>
            <a:rPr lang="ru-RU" sz="1200" b="1" i="1" kern="1200" dirty="0" smtClean="0">
              <a:latin typeface="Franklin Gothic Book" panose="020B0503020102020204" pitchFamily="34" charset="0"/>
            </a:rPr>
            <a:t>МІЖПРЕДМЕТНІ ПРОЕКТИ “</a:t>
          </a:r>
          <a:r>
            <a:rPr lang="en-US" sz="1200" b="1" i="1" kern="1200" dirty="0" smtClean="0">
              <a:latin typeface="Franklin Gothic Book" panose="020B0503020102020204" pitchFamily="34" charset="0"/>
            </a:rPr>
            <a:t>UKRAINIAN CULTURE TIME” (</a:t>
          </a:r>
          <a:r>
            <a:rPr lang="ru-RU" sz="1200" b="1" i="1" kern="1200" dirty="0" smtClean="0">
              <a:latin typeface="Franklin Gothic Book" panose="020B0503020102020204" pitchFamily="34" charset="0"/>
            </a:rPr>
            <a:t>ЧАС УКРАЇНСЬКОЇ КУЛЬТУРИ)</a:t>
          </a:r>
          <a:endParaRPr lang="ru-RU" sz="1200" b="1" kern="1200" dirty="0">
            <a:latin typeface="Franklin Gothic Book" panose="020B05030201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latin typeface="Franklin Gothic Book" panose="020B0503020102020204" pitchFamily="34" charset="0"/>
            </a:rPr>
            <a:t>СЕМІНАРИ З ВПРОВАДЖЕННЯ ДИСТАНЦІЙНОГО НАВЧАННЯ;</a:t>
          </a:r>
          <a:endParaRPr lang="ru-RU" sz="1200" b="1" kern="1200" dirty="0">
            <a:latin typeface="Franklin Gothic Book" panose="020B05030201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latin typeface="Franklin Gothic Book" panose="020B0503020102020204" pitchFamily="34" charset="0"/>
            </a:rPr>
            <a:t>ОЛІМПІАДИ З АНГЛІЙСЬКОЇ МОВИ;</a:t>
          </a:r>
          <a:endParaRPr lang="ru-RU" sz="1200" b="1" kern="1200" dirty="0">
            <a:latin typeface="Franklin Gothic Book" panose="020B05030201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latin typeface="Franklin Gothic Book" panose="020B0503020102020204" pitchFamily="34" charset="0"/>
            </a:rPr>
            <a:t>КОНКУРСИ СЕРЕД ПЕДАГОГІЧНИХ ПРАЦІВНИКІВ “</a:t>
          </a:r>
          <a:r>
            <a:rPr lang="en-US" sz="1200" b="1" kern="1200" dirty="0" smtClean="0">
              <a:latin typeface="Franklin Gothic Book" panose="020B0503020102020204" pitchFamily="34" charset="0"/>
            </a:rPr>
            <a:t>I SPEAK ENGLISH”.</a:t>
          </a:r>
          <a:endParaRPr lang="en-US" sz="1200" b="1" kern="1200" dirty="0">
            <a:latin typeface="Franklin Gothic Book" panose="020B0503020102020204" pitchFamily="34" charset="0"/>
          </a:endParaRPr>
        </a:p>
      </dsp:txBody>
      <dsp:txXfrm>
        <a:off x="1836537" y="3650950"/>
        <a:ext cx="6516390" cy="1659523"/>
      </dsp:txXfrm>
    </dsp:sp>
    <dsp:sp modelId="{75A68DFE-3690-406D-B7AF-D9EB2C7BAF13}">
      <dsp:nvSpPr>
        <dsp:cNvPr id="0" name=""/>
        <dsp:cNvSpPr/>
      </dsp:nvSpPr>
      <dsp:spPr>
        <a:xfrm>
          <a:off x="165952" y="3816903"/>
          <a:ext cx="1670585" cy="13276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24417C-F9A0-40FA-BA47-98F987DE398D}">
      <dsp:nvSpPr>
        <dsp:cNvPr id="0" name=""/>
        <dsp:cNvSpPr/>
      </dsp:nvSpPr>
      <dsp:spPr>
        <a:xfrm rot="5400000">
          <a:off x="-104365" y="350403"/>
          <a:ext cx="695767" cy="48703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smtClean="0">
              <a:solidFill>
                <a:schemeClr val="tx2">
                  <a:lumMod val="75000"/>
                </a:schemeClr>
              </a:solidFill>
            </a:rPr>
            <a:t>    </a:t>
          </a:r>
          <a:endParaRPr lang="ru-RU" sz="1300" b="1" kern="1200" dirty="0">
            <a:solidFill>
              <a:schemeClr val="tx2">
                <a:lumMod val="75000"/>
              </a:schemeClr>
            </a:solidFill>
          </a:endParaRPr>
        </a:p>
      </dsp:txBody>
      <dsp:txXfrm rot="-5400000">
        <a:off x="1" y="489555"/>
        <a:ext cx="487036" cy="208731"/>
      </dsp:txXfrm>
    </dsp:sp>
    <dsp:sp modelId="{0753CD83-E9CA-4116-B18F-AB138B64A4B8}">
      <dsp:nvSpPr>
        <dsp:cNvPr id="0" name=""/>
        <dsp:cNvSpPr/>
      </dsp:nvSpPr>
      <dsp:spPr>
        <a:xfrm rot="5400000">
          <a:off x="2650858" y="-1866164"/>
          <a:ext cx="452248" cy="47798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180000" lvl="1" indent="-228600" algn="l" defTabSz="889000">
            <a:lnSpc>
              <a:spcPct val="60000"/>
            </a:lnSpc>
            <a:spcBef>
              <a:spcPct val="0"/>
            </a:spcBef>
            <a:spcAft>
              <a:spcPts val="26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Історія костюму та зачіски;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  <a:p>
          <a:pPr marL="180000" lvl="1" indent="-228600" algn="l" defTabSz="889000">
            <a:lnSpc>
              <a:spcPct val="60000"/>
            </a:lnSpc>
            <a:spcBef>
              <a:spcPct val="0"/>
            </a:spcBef>
            <a:spcAft>
              <a:spcPts val="26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Конструювання одягу;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</dsp:txBody>
      <dsp:txXfrm rot="-5400000">
        <a:off x="487037" y="319734"/>
        <a:ext cx="4757814" cy="408094"/>
      </dsp:txXfrm>
    </dsp:sp>
    <dsp:sp modelId="{2A45E78D-673C-4660-ADC8-BBD45EEC3DAB}">
      <dsp:nvSpPr>
        <dsp:cNvPr id="0" name=""/>
        <dsp:cNvSpPr/>
      </dsp:nvSpPr>
      <dsp:spPr>
        <a:xfrm rot="5400000">
          <a:off x="-104365" y="993341"/>
          <a:ext cx="695767" cy="487036"/>
        </a:xfrm>
        <a:prstGeom prst="chevron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shade val="51000"/>
                <a:satMod val="130000"/>
              </a:schemeClr>
            </a:gs>
            <a:gs pos="80000">
              <a:schemeClr val="accent5">
                <a:hueOff val="-1655646"/>
                <a:satOff val="6635"/>
                <a:lumOff val="1438"/>
                <a:alphaOff val="0"/>
                <a:shade val="93000"/>
                <a:satMod val="13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smtClean="0">
              <a:solidFill>
                <a:schemeClr val="tx2">
                  <a:lumMod val="75000"/>
                </a:schemeClr>
              </a:solidFill>
            </a:rPr>
            <a:t>   </a:t>
          </a:r>
          <a:endParaRPr lang="ru-RU" sz="1300" b="1" kern="1200" dirty="0">
            <a:solidFill>
              <a:schemeClr val="tx2">
                <a:lumMod val="75000"/>
              </a:schemeClr>
            </a:solidFill>
          </a:endParaRPr>
        </a:p>
      </dsp:txBody>
      <dsp:txXfrm rot="-5400000">
        <a:off x="1" y="1132493"/>
        <a:ext cx="487036" cy="208731"/>
      </dsp:txXfrm>
    </dsp:sp>
    <dsp:sp modelId="{2C49DD9B-13D0-49EE-9B6D-D2E04E9EE329}">
      <dsp:nvSpPr>
        <dsp:cNvPr id="0" name=""/>
        <dsp:cNvSpPr/>
      </dsp:nvSpPr>
      <dsp:spPr>
        <a:xfrm rot="5400000">
          <a:off x="2636854" y="-1241448"/>
          <a:ext cx="480256" cy="47798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6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Матеріалознавство;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  <a:p>
          <a:pPr marL="228600" lvl="1" indent="-228600" algn="l" defTabSz="889000">
            <a:lnSpc>
              <a:spcPct val="6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Обладнання швейних підприємств;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</dsp:txBody>
      <dsp:txXfrm rot="-5400000">
        <a:off x="487037" y="931813"/>
        <a:ext cx="4756447" cy="433368"/>
      </dsp:txXfrm>
    </dsp:sp>
    <dsp:sp modelId="{25BFF082-13FF-43A4-B131-8F3352F3A939}">
      <dsp:nvSpPr>
        <dsp:cNvPr id="0" name=""/>
        <dsp:cNvSpPr/>
      </dsp:nvSpPr>
      <dsp:spPr>
        <a:xfrm rot="5400000">
          <a:off x="-104365" y="1636287"/>
          <a:ext cx="695767" cy="487036"/>
        </a:xfrm>
        <a:prstGeom prst="chevron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smtClean="0">
              <a:solidFill>
                <a:schemeClr val="tx2">
                  <a:lumMod val="75000"/>
                </a:schemeClr>
              </a:solidFill>
            </a:rPr>
            <a:t>      </a:t>
          </a:r>
          <a:endParaRPr lang="ru-RU" sz="1300" b="1" kern="1200" dirty="0">
            <a:solidFill>
              <a:schemeClr val="tx2">
                <a:lumMod val="75000"/>
              </a:schemeClr>
            </a:solidFill>
          </a:endParaRPr>
        </a:p>
      </dsp:txBody>
      <dsp:txXfrm rot="-5400000">
        <a:off x="1" y="1775439"/>
        <a:ext cx="487036" cy="208731"/>
      </dsp:txXfrm>
    </dsp:sp>
    <dsp:sp modelId="{FF082D93-2CAE-4A72-8311-24A1C6A4A647}">
      <dsp:nvSpPr>
        <dsp:cNvPr id="0" name=""/>
        <dsp:cNvSpPr/>
      </dsp:nvSpPr>
      <dsp:spPr>
        <a:xfrm rot="5400000">
          <a:off x="2650858" y="-630737"/>
          <a:ext cx="452248" cy="47798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6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Технологія виготовлення одягу;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  <a:p>
          <a:pPr marL="228600" lvl="1" indent="-228600" algn="l" defTabSz="889000">
            <a:lnSpc>
              <a:spcPct val="6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Етнографія;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</dsp:txBody>
      <dsp:txXfrm rot="-5400000">
        <a:off x="487037" y="1555161"/>
        <a:ext cx="4757814" cy="408094"/>
      </dsp:txXfrm>
    </dsp:sp>
    <dsp:sp modelId="{CF888328-41D0-4030-B02B-AAA3DFA7F34C}">
      <dsp:nvSpPr>
        <dsp:cNvPr id="0" name=""/>
        <dsp:cNvSpPr/>
      </dsp:nvSpPr>
      <dsp:spPr>
        <a:xfrm rot="5400000">
          <a:off x="-104365" y="2207792"/>
          <a:ext cx="695767" cy="487036"/>
        </a:xfrm>
        <a:prstGeom prst="chevron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>
            <a:solidFill>
              <a:schemeClr val="tx2">
                <a:lumMod val="75000"/>
              </a:schemeClr>
            </a:solidFill>
          </a:endParaRPr>
        </a:p>
      </dsp:txBody>
      <dsp:txXfrm rot="-5400000">
        <a:off x="1" y="2346944"/>
        <a:ext cx="487036" cy="208731"/>
      </dsp:txXfrm>
    </dsp:sp>
    <dsp:sp modelId="{FCF3904B-8B14-449D-8CB8-7495070100D4}">
      <dsp:nvSpPr>
        <dsp:cNvPr id="0" name=""/>
        <dsp:cNvSpPr/>
      </dsp:nvSpPr>
      <dsp:spPr>
        <a:xfrm rot="5400000">
          <a:off x="2650858" y="-20025"/>
          <a:ext cx="452248" cy="47798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6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Історія України;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  <a:p>
          <a:pPr marL="228600" lvl="1" indent="-228600" algn="l" defTabSz="889000">
            <a:lnSpc>
              <a:spcPct val="6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Спеціальне малювання;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</dsp:txBody>
      <dsp:txXfrm rot="-5400000">
        <a:off x="487037" y="2165873"/>
        <a:ext cx="4757814" cy="408094"/>
      </dsp:txXfrm>
    </dsp:sp>
    <dsp:sp modelId="{8BE43573-B7F7-45B7-BFA4-A3FEDA9F4D86}">
      <dsp:nvSpPr>
        <dsp:cNvPr id="0" name=""/>
        <dsp:cNvSpPr/>
      </dsp:nvSpPr>
      <dsp:spPr>
        <a:xfrm rot="5400000">
          <a:off x="-104365" y="2850732"/>
          <a:ext cx="695767" cy="487036"/>
        </a:xfrm>
        <a:prstGeom prst="chevron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>
            <a:solidFill>
              <a:schemeClr val="tx2">
                <a:lumMod val="75000"/>
              </a:schemeClr>
            </a:solidFill>
          </a:endParaRPr>
        </a:p>
      </dsp:txBody>
      <dsp:txXfrm rot="-5400000">
        <a:off x="1" y="2989884"/>
        <a:ext cx="487036" cy="208731"/>
      </dsp:txXfrm>
    </dsp:sp>
    <dsp:sp modelId="{42B14D5C-1CCB-48F3-AE16-32CFDE478E8A}">
      <dsp:nvSpPr>
        <dsp:cNvPr id="0" name=""/>
        <dsp:cNvSpPr/>
      </dsp:nvSpPr>
      <dsp:spPr>
        <a:xfrm rot="5400000">
          <a:off x="2650858" y="590686"/>
          <a:ext cx="452248" cy="47798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6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Культурологія;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  <a:p>
          <a:pPr marL="228600" lvl="1" indent="-228600" algn="l" defTabSz="889000">
            <a:lnSpc>
              <a:spcPct val="6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Художня культура;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</dsp:txBody>
      <dsp:txXfrm rot="-5400000">
        <a:off x="487037" y="2776585"/>
        <a:ext cx="4757814" cy="408094"/>
      </dsp:txXfrm>
    </dsp:sp>
    <dsp:sp modelId="{9DED5179-1176-4CA2-86A9-37F875EAE004}">
      <dsp:nvSpPr>
        <dsp:cNvPr id="0" name=""/>
        <dsp:cNvSpPr/>
      </dsp:nvSpPr>
      <dsp:spPr>
        <a:xfrm rot="5400000">
          <a:off x="-104365" y="3403625"/>
          <a:ext cx="695767" cy="487036"/>
        </a:xfrm>
        <a:prstGeom prst="chevron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shade val="51000"/>
                <a:satMod val="130000"/>
              </a:schemeClr>
            </a:gs>
            <a:gs pos="80000">
              <a:schemeClr val="accent5">
                <a:hueOff val="-8278230"/>
                <a:satOff val="33176"/>
                <a:lumOff val="7190"/>
                <a:alphaOff val="0"/>
                <a:shade val="93000"/>
                <a:satMod val="13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>
            <a:solidFill>
              <a:schemeClr val="tx2">
                <a:lumMod val="75000"/>
              </a:schemeClr>
            </a:solidFill>
          </a:endParaRPr>
        </a:p>
      </dsp:txBody>
      <dsp:txXfrm rot="-5400000">
        <a:off x="1" y="3542777"/>
        <a:ext cx="487036" cy="208731"/>
      </dsp:txXfrm>
    </dsp:sp>
    <dsp:sp modelId="{025C4866-9819-4701-8CB9-A9C9AC795282}">
      <dsp:nvSpPr>
        <dsp:cNvPr id="0" name=""/>
        <dsp:cNvSpPr/>
      </dsp:nvSpPr>
      <dsp:spPr>
        <a:xfrm rot="5400000">
          <a:off x="2650858" y="1201397"/>
          <a:ext cx="452248" cy="47798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6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Українська література;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  <a:p>
          <a:pPr marL="228600" lvl="1" indent="-228600" algn="l" defTabSz="889000">
            <a:lnSpc>
              <a:spcPct val="6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Художнє моделювання зачіски;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</dsp:txBody>
      <dsp:txXfrm rot="-5400000">
        <a:off x="487037" y="3387296"/>
        <a:ext cx="4757814" cy="408094"/>
      </dsp:txXfrm>
    </dsp:sp>
    <dsp:sp modelId="{13241C5F-3EEE-40DB-89A6-402D58354821}">
      <dsp:nvSpPr>
        <dsp:cNvPr id="0" name=""/>
        <dsp:cNvSpPr/>
      </dsp:nvSpPr>
      <dsp:spPr>
        <a:xfrm rot="5400000">
          <a:off x="-104365" y="3790545"/>
          <a:ext cx="695767" cy="487036"/>
        </a:xfrm>
        <a:prstGeom prst="chevr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>
            <a:solidFill>
              <a:schemeClr val="tx2">
                <a:lumMod val="75000"/>
              </a:schemeClr>
            </a:solidFill>
          </a:endParaRPr>
        </a:p>
      </dsp:txBody>
      <dsp:txXfrm rot="-5400000">
        <a:off x="1" y="3929697"/>
        <a:ext cx="487036" cy="208731"/>
      </dsp:txXfrm>
    </dsp:sp>
    <dsp:sp modelId="{F29FF63D-AF56-43A6-80DC-9682F379EF6A}">
      <dsp:nvSpPr>
        <dsp:cNvPr id="0" name=""/>
        <dsp:cNvSpPr/>
      </dsp:nvSpPr>
      <dsp:spPr>
        <a:xfrm rot="5400000">
          <a:off x="2650858" y="1754759"/>
          <a:ext cx="452248" cy="47798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6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Перукарська справа;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  <a:p>
          <a:pPr marL="228600" lvl="1" indent="-228600" algn="l" defTabSz="889000">
            <a:lnSpc>
              <a:spcPct val="6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tx2">
                  <a:lumMod val="75000"/>
                </a:schemeClr>
              </a:solidFill>
            </a:rPr>
            <a:t>Історія мистецтв;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</dsp:txBody>
      <dsp:txXfrm rot="-5400000">
        <a:off x="487037" y="3940658"/>
        <a:ext cx="4757814" cy="4080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1DB28A-2D55-4D43-8341-3DDFF7E1DEDC}">
      <dsp:nvSpPr>
        <dsp:cNvPr id="0" name=""/>
        <dsp:cNvSpPr/>
      </dsp:nvSpPr>
      <dsp:spPr>
        <a:xfrm rot="10800000">
          <a:off x="562327" y="0"/>
          <a:ext cx="5933077" cy="830997"/>
        </a:xfrm>
        <a:prstGeom prst="homePlat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6447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Вивчення старих родинних фото</a:t>
          </a:r>
          <a:endParaRPr lang="uk-UA" sz="2000" b="1" kern="1200" dirty="0"/>
        </a:p>
      </dsp:txBody>
      <dsp:txXfrm rot="10800000">
        <a:off x="770076" y="0"/>
        <a:ext cx="5725328" cy="830997"/>
      </dsp:txXfrm>
    </dsp:sp>
    <dsp:sp modelId="{1C8F17A4-5C0F-4FF6-AB0F-52AEDCE6227A}">
      <dsp:nvSpPr>
        <dsp:cNvPr id="0" name=""/>
        <dsp:cNvSpPr/>
      </dsp:nvSpPr>
      <dsp:spPr>
        <a:xfrm flipH="1" flipV="1">
          <a:off x="711496" y="392616"/>
          <a:ext cx="45763" cy="45763"/>
        </a:xfrm>
        <a:prstGeom prst="ellipse">
          <a:avLst/>
        </a:prstGeom>
        <a:solidFill>
          <a:schemeClr val="accent2">
            <a:tint val="5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C626B-BC33-4A79-9CCA-A1AACB821DB2}">
      <dsp:nvSpPr>
        <dsp:cNvPr id="0" name=""/>
        <dsp:cNvSpPr/>
      </dsp:nvSpPr>
      <dsp:spPr>
        <a:xfrm rot="10800000">
          <a:off x="366699" y="0"/>
          <a:ext cx="6016368" cy="830185"/>
        </a:xfrm>
        <a:prstGeom prst="homePlat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6089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Вивчення особливостей національного костюма в музейних архівах</a:t>
          </a:r>
          <a:endParaRPr lang="uk-UA" sz="2000" b="1" kern="1200" dirty="0"/>
        </a:p>
      </dsp:txBody>
      <dsp:txXfrm rot="10800000">
        <a:off x="574245" y="0"/>
        <a:ext cx="5808822" cy="830185"/>
      </dsp:txXfrm>
    </dsp:sp>
    <dsp:sp modelId="{910FEA38-EE77-4A44-AE81-5106303A88E7}">
      <dsp:nvSpPr>
        <dsp:cNvPr id="0" name=""/>
        <dsp:cNvSpPr/>
      </dsp:nvSpPr>
      <dsp:spPr>
        <a:xfrm flipH="1" flipV="1">
          <a:off x="240361" y="349843"/>
          <a:ext cx="64106" cy="131310"/>
        </a:xfrm>
        <a:prstGeom prst="ellipse">
          <a:avLst/>
        </a:prstGeom>
        <a:gradFill rotWithShape="0">
          <a:gsLst>
            <a:gs pos="0">
              <a:schemeClr val="accent2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1DB28A-2D55-4D43-8341-3DDFF7E1DEDC}">
      <dsp:nvSpPr>
        <dsp:cNvPr id="0" name=""/>
        <dsp:cNvSpPr/>
      </dsp:nvSpPr>
      <dsp:spPr>
        <a:xfrm rot="10800000">
          <a:off x="-1" y="0"/>
          <a:ext cx="6002886" cy="902123"/>
        </a:xfrm>
        <a:prstGeom prst="homePlat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7811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Анкетування інформаторів про особливості національного одягу певного регіону</a:t>
          </a:r>
          <a:endParaRPr lang="uk-UA" sz="2000" b="1" kern="1200" dirty="0"/>
        </a:p>
      </dsp:txBody>
      <dsp:txXfrm rot="10800000">
        <a:off x="225530" y="0"/>
        <a:ext cx="5777355" cy="902123"/>
      </dsp:txXfrm>
    </dsp:sp>
    <dsp:sp modelId="{1C8F17A4-5C0F-4FF6-AB0F-52AEDCE6227A}">
      <dsp:nvSpPr>
        <dsp:cNvPr id="0" name=""/>
        <dsp:cNvSpPr/>
      </dsp:nvSpPr>
      <dsp:spPr>
        <a:xfrm flipH="1" flipV="1">
          <a:off x="571665" y="428200"/>
          <a:ext cx="45963" cy="45719"/>
        </a:xfrm>
        <a:prstGeom prst="leftArrow">
          <a:avLst/>
        </a:prstGeom>
        <a:solidFill>
          <a:schemeClr val="accent2">
            <a:tint val="5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B44A32-1A2A-460B-9821-61E7EA90A0AB}">
      <dsp:nvSpPr>
        <dsp:cNvPr id="0" name=""/>
        <dsp:cNvSpPr/>
      </dsp:nvSpPr>
      <dsp:spPr>
        <a:xfrm rot="10800000">
          <a:off x="0" y="0"/>
          <a:ext cx="6220984" cy="1080120"/>
        </a:xfrm>
        <a:prstGeom prst="homePlat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303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Опрацювання літературних творів, історичних документів, народних пісень, казок та прислів'їв  про національний одяг українців</a:t>
          </a:r>
          <a:endParaRPr lang="ru-RU" sz="2000" kern="1200" dirty="0"/>
        </a:p>
      </dsp:txBody>
      <dsp:txXfrm rot="10800000">
        <a:off x="270030" y="0"/>
        <a:ext cx="5950954" cy="1080120"/>
      </dsp:txXfrm>
    </dsp:sp>
    <dsp:sp modelId="{0BFBE204-AB90-4641-BA54-24EC2E4C4803}">
      <dsp:nvSpPr>
        <dsp:cNvPr id="0" name=""/>
        <dsp:cNvSpPr/>
      </dsp:nvSpPr>
      <dsp:spPr>
        <a:xfrm flipV="1">
          <a:off x="397329" y="509606"/>
          <a:ext cx="45721" cy="45721"/>
        </a:xfrm>
        <a:prstGeom prst="ellipse">
          <a:avLst/>
        </a:prstGeom>
        <a:solidFill>
          <a:schemeClr val="accent2">
            <a:tint val="5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470455-0FF7-4D93-BD26-CFFC4DA32B06}">
      <dsp:nvSpPr>
        <dsp:cNvPr id="0" name=""/>
        <dsp:cNvSpPr/>
      </dsp:nvSpPr>
      <dsp:spPr>
        <a:xfrm rot="10800000">
          <a:off x="511071" y="0"/>
          <a:ext cx="6126418" cy="720080"/>
        </a:xfrm>
        <a:prstGeom prst="homePlat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35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u="none" kern="1200" dirty="0" smtClean="0"/>
            <a:t>Конкурс  малюнків                                 «Національне  українське вбрання»</a:t>
          </a:r>
          <a:endParaRPr lang="ru-RU" sz="2000" u="none" kern="1200" dirty="0"/>
        </a:p>
      </dsp:txBody>
      <dsp:txXfrm rot="10800000">
        <a:off x="691091" y="0"/>
        <a:ext cx="5946398" cy="720080"/>
      </dsp:txXfrm>
    </dsp:sp>
    <dsp:sp modelId="{8D4343AF-2180-48FE-A1A2-C1B6033505F8}">
      <dsp:nvSpPr>
        <dsp:cNvPr id="0" name=""/>
        <dsp:cNvSpPr/>
      </dsp:nvSpPr>
      <dsp:spPr>
        <a:xfrm flipH="1" flipV="1">
          <a:off x="0" y="674362"/>
          <a:ext cx="117027" cy="45717"/>
        </a:xfrm>
        <a:prstGeom prst="ellipse">
          <a:avLst/>
        </a:prstGeom>
        <a:solidFill>
          <a:schemeClr val="accent2">
            <a:tint val="5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4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5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6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DBD08F-595D-4AB8-8902-C80103168855}" type="datetimeFigureOut">
              <a:rPr lang="uk-UA" smtClean="0"/>
              <a:t>19.02.2019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F84A0-F215-4975-A68C-DD43A9A691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3158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673418-3ED0-4DD3-AE6A-0E636B3D013C}" type="slidenum">
              <a:rPr kumimoji="0" lang="uk-U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uk-U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119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673418-3ED0-4DD3-AE6A-0E636B3D013C}" type="slidenum">
              <a:rPr kumimoji="0" lang="uk-U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uk-U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076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300" b="1" cap="all" dirty="0" err="1"/>
              <a:t>Опис</a:t>
            </a:r>
            <a:r>
              <a:rPr lang="ru-RU" sz="1300" b="1" cap="all" dirty="0"/>
              <a:t> </a:t>
            </a:r>
            <a:r>
              <a:rPr lang="ru-RU" sz="1300" b="1" cap="all" dirty="0" err="1"/>
              <a:t>дистанційного</a:t>
            </a:r>
            <a:r>
              <a:rPr lang="ru-RU" sz="1300" b="1" cap="all" dirty="0"/>
              <a:t> курсу</a:t>
            </a:r>
            <a:endParaRPr lang="ru-RU" sz="1300" dirty="0"/>
          </a:p>
          <a:p>
            <a:r>
              <a:rPr lang="ru-RU" sz="1300" u="sng" dirty="0"/>
              <a:t>LMS платформа</a:t>
            </a:r>
            <a:r>
              <a:rPr lang="ru-RU" sz="1300" dirty="0"/>
              <a:t>: </a:t>
            </a:r>
            <a:r>
              <a:rPr lang="ru-RU" sz="1300" b="1" dirty="0"/>
              <a:t>CANVAS.</a:t>
            </a:r>
            <a:endParaRPr lang="ru-RU" sz="1300" dirty="0"/>
          </a:p>
          <a:p>
            <a:r>
              <a:rPr lang="ru-RU" sz="1300" dirty="0"/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673418-3ED0-4DD3-AE6A-0E636B3D013C}" type="slidenum">
              <a:rPr kumimoji="0" lang="uk-U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uk-U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617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673418-3ED0-4DD3-AE6A-0E636B3D013C}" type="slidenum">
              <a:rPr kumimoji="0" lang="uk-U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uk-U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578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300" b="1" cap="all" dirty="0"/>
              <a:t>Austria </a:t>
            </a:r>
            <a:endParaRPr lang="en-US" sz="1300" dirty="0"/>
          </a:p>
          <a:p>
            <a:pPr rtl="0"/>
            <a:r>
              <a:rPr lang="en-US" sz="1300" b="1" cap="all" dirty="0"/>
              <a:t>Belgium</a:t>
            </a:r>
            <a:endParaRPr lang="en-US" sz="1300" dirty="0"/>
          </a:p>
          <a:p>
            <a:pPr rtl="0"/>
            <a:r>
              <a:rPr lang="en-US" sz="1300" b="1" cap="all" dirty="0"/>
              <a:t>France</a:t>
            </a:r>
            <a:endParaRPr lang="en-US" sz="13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673418-3ED0-4DD3-AE6A-0E636B3D013C}" type="slidenum">
              <a:rPr kumimoji="0" lang="uk-U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uk-U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998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300" b="1" cap="all" dirty="0"/>
              <a:t>Austria </a:t>
            </a:r>
            <a:endParaRPr lang="en-US" sz="1300" dirty="0"/>
          </a:p>
          <a:p>
            <a:pPr rtl="0"/>
            <a:r>
              <a:rPr lang="en-US" sz="1300" b="1" cap="all" dirty="0"/>
              <a:t>Belgium</a:t>
            </a:r>
            <a:endParaRPr lang="en-US" sz="1300" dirty="0"/>
          </a:p>
          <a:p>
            <a:pPr rtl="0"/>
            <a:r>
              <a:rPr lang="en-US" sz="1300" b="1" cap="all" dirty="0"/>
              <a:t>France</a:t>
            </a:r>
            <a:endParaRPr lang="en-US" sz="13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673418-3ED0-4DD3-AE6A-0E636B3D013C}" type="slidenum">
              <a:rPr kumimoji="0" lang="uk-U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uk-U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552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B17BD-6145-48CD-A424-F51175FB6297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780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194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0010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297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3256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66200" y="0"/>
            <a:ext cx="2819400" cy="6553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8000" y="0"/>
            <a:ext cx="8255000" cy="6553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81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6" name="Picture 24" descr="PPP_SDESI_TLE_Shawsh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2098676"/>
            <a:ext cx="9448800" cy="1101725"/>
          </a:xfrm>
        </p:spPr>
        <p:txBody>
          <a:bodyPr/>
          <a:lstStyle>
            <a:lvl1pPr>
              <a:defRPr sz="41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048000"/>
            <a:ext cx="9448800" cy="687388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1555752" y="6610350"/>
            <a:ext cx="9884833" cy="247650"/>
          </a:xfrm>
        </p:spPr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626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1580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1082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5334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51600" y="1524000"/>
            <a:ext cx="5334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6049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389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60940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1549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7564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51196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0529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66200" y="0"/>
            <a:ext cx="2819400" cy="6553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8000" y="0"/>
            <a:ext cx="8255000" cy="6553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1928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6" name="Picture 24" descr="PPP_SDESI_TLE_Shawsh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2098676"/>
            <a:ext cx="9448800" cy="1101725"/>
          </a:xfrm>
        </p:spPr>
        <p:txBody>
          <a:bodyPr/>
          <a:lstStyle>
            <a:lvl1pPr>
              <a:defRPr sz="41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048000"/>
            <a:ext cx="9448800" cy="687388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1555752" y="6610350"/>
            <a:ext cx="9884833" cy="247650"/>
          </a:xfrm>
        </p:spPr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5401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29779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0754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5334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51600" y="1524000"/>
            <a:ext cx="5334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862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5786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629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09031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72490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6863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0072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66200" y="0"/>
            <a:ext cx="2819400" cy="6553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8000" y="0"/>
            <a:ext cx="8255000" cy="6553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82425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6" name="Picture 24" descr="PPP_SDESI_TLE_Shawsh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2098676"/>
            <a:ext cx="9448800" cy="1101725"/>
          </a:xfrm>
        </p:spPr>
        <p:txBody>
          <a:bodyPr/>
          <a:lstStyle>
            <a:lvl1pPr>
              <a:defRPr sz="41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048000"/>
            <a:ext cx="9448800" cy="687388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1555752" y="6610350"/>
            <a:ext cx="9884833" cy="247650"/>
          </a:xfrm>
        </p:spPr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15131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10636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047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5334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51600" y="1524000"/>
            <a:ext cx="5334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3827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39906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24133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2067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2456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86749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4826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66200" y="0"/>
            <a:ext cx="2819400" cy="6553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8000" y="0"/>
            <a:ext cx="8255000" cy="6553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29215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93385"/>
      </p:ext>
    </p:extLst>
  </p:cSld>
  <p:clrMapOvr>
    <a:masterClrMapping/>
  </p:clrMapOvr>
  <p:transition spd="slow">
    <p:dissolv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611431"/>
      </p:ext>
    </p:extLst>
  </p:cSld>
  <p:clrMapOvr>
    <a:masterClrMapping/>
  </p:clrMapOvr>
  <p:transition spd="slow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52296"/>
      </p:ext>
    </p:extLst>
  </p:cSld>
  <p:clrMapOvr>
    <a:masterClrMapping/>
  </p:clrMapOvr>
  <p:transition spd="slow">
    <p:dissolv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70507"/>
      </p:ext>
    </p:extLst>
  </p:cSld>
  <p:clrMapOvr>
    <a:masterClrMapping/>
  </p:clrMapOvr>
  <p:transition spd="slow">
    <p:dissolv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400815"/>
      </p:ext>
    </p:extLst>
  </p:cSld>
  <p:clrMapOvr>
    <a:masterClrMapping/>
  </p:clrMapOvr>
  <p:transition spd="slow">
    <p:dissolv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60605"/>
      </p:ext>
    </p:extLst>
  </p:cSld>
  <p:clrMapOvr>
    <a:masterClrMapping/>
  </p:clrMapOvr>
  <p:transition spd="slow">
    <p:dissolv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729335"/>
      </p:ext>
    </p:extLst>
  </p:cSld>
  <p:clrMapOvr>
    <a:masterClrMapping/>
  </p:clrMapOvr>
  <p:transition spd="slow">
    <p:dissolv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41378"/>
      </p:ext>
    </p:extLst>
  </p:cSld>
  <p:clrMapOvr>
    <a:masterClrMapping/>
  </p:clrMapOvr>
  <p:transition spd="slow">
    <p:dissolv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22378"/>
      </p:ext>
    </p:extLst>
  </p:cSld>
  <p:clrMapOvr>
    <a:masterClrMapping/>
  </p:clrMapOvr>
  <p:transition spd="slow">
    <p:dissolv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314097"/>
      </p:ext>
    </p:extLst>
  </p:cSld>
  <p:clrMapOvr>
    <a:masterClrMapping/>
  </p:clrMapOvr>
  <p:transition spd="slow">
    <p:dissolv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596890"/>
      </p:ext>
    </p:extLst>
  </p:cSld>
  <p:clrMapOvr>
    <a:masterClrMapping/>
  </p:clrMapOvr>
  <p:transition spd="slow">
    <p:dissolv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995600"/>
      </p:ext>
    </p:extLst>
  </p:cSld>
  <p:clrMapOvr>
    <a:masterClrMapping/>
  </p:clrMapOvr>
  <p:transition spd="slow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85591"/>
      </p:ext>
    </p:extLst>
  </p:cSld>
  <p:clrMapOvr>
    <a:masterClrMapping/>
  </p:clrMapOvr>
  <p:transition spd="slow">
    <p:dissolv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092070"/>
      </p:ext>
    </p:extLst>
  </p:cSld>
  <p:clrMapOvr>
    <a:masterClrMapping/>
  </p:clrMapOvr>
  <p:transition spd="slow">
    <p:dissolv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210468"/>
      </p:ext>
    </p:extLst>
  </p:cSld>
  <p:clrMapOvr>
    <a:masterClrMapping/>
  </p:clrMapOvr>
  <p:transition spd="slow">
    <p:dissolv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105292"/>
      </p:ext>
    </p:extLst>
  </p:cSld>
  <p:clrMapOvr>
    <a:masterClrMapping/>
  </p:clrMapOvr>
  <p:transition spd="slow">
    <p:dissolv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34934"/>
      </p:ext>
    </p:extLst>
  </p:cSld>
  <p:clrMapOvr>
    <a:masterClrMapping/>
  </p:clrMapOvr>
  <p:transition spd="slow">
    <p:dissolv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438277"/>
      </p:ext>
    </p:extLst>
  </p:cSld>
  <p:clrMapOvr>
    <a:masterClrMapping/>
  </p:clrMapOvr>
  <p:transition spd="slow"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75439"/>
      </p:ext>
    </p:extLst>
  </p:cSld>
  <p:clrMapOvr>
    <a:masterClrMapping/>
  </p:clrMapOvr>
  <p:transition spd="slow"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72740"/>
      </p:ext>
    </p:extLst>
  </p:cSld>
  <p:clrMapOvr>
    <a:masterClrMapping/>
  </p:clrMapOvr>
  <p:transition spd="slow">
    <p:dissolv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03422"/>
      </p:ext>
    </p:extLst>
  </p:cSld>
  <p:clrMapOvr>
    <a:masterClrMapping/>
  </p:clrMapOvr>
  <p:transition spd="slow">
    <p:dissolv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184849"/>
      </p:ext>
    </p:extLst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38677"/>
      </p:ext>
    </p:extLst>
  </p:cSld>
  <p:clrMapOvr>
    <a:masterClrMapping/>
  </p:clrMapOvr>
  <p:transition spd="slow">
    <p:dissolv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633633"/>
      </p:ext>
    </p:extLst>
  </p:cSld>
  <p:clrMapOvr>
    <a:masterClrMapping/>
  </p:clrMapOvr>
  <p:transition spd="slow">
    <p:dissolv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020686"/>
      </p:ext>
    </p:extLst>
  </p:cSld>
  <p:clrMapOvr>
    <a:masterClrMapping/>
  </p:clrMapOvr>
  <p:transition spd="slow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04285"/>
      </p:ext>
    </p:extLst>
  </p:cSld>
  <p:clrMapOvr>
    <a:masterClrMapping/>
  </p:clrMapOvr>
  <p:transition spd="slow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02745"/>
      </p:ext>
    </p:extLst>
  </p:cSld>
  <p:clrMapOvr>
    <a:masterClrMapping/>
  </p:clrMapOvr>
  <p:transition spd="slow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63267"/>
      </p:ext>
    </p:extLst>
  </p:cSld>
  <p:clrMapOvr>
    <a:masterClrMapping/>
  </p:clrMapOvr>
  <p:transition spd="slow">
    <p:dissolv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437180"/>
      </p:ext>
    </p:extLst>
  </p:cSld>
  <p:clrMapOvr>
    <a:masterClrMapping/>
  </p:clrMapOvr>
  <p:transition spd="slow">
    <p:dissolv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04786"/>
      </p:ext>
    </p:extLst>
  </p:cSld>
  <p:clrMapOvr>
    <a:masterClrMapping/>
  </p:clrMapOvr>
  <p:transition spd="slow">
    <p:dissolv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71881"/>
      </p:ext>
    </p:extLst>
  </p:cSld>
  <p:clrMapOvr>
    <a:masterClrMapping/>
  </p:clrMapOvr>
  <p:transition spd="slow">
    <p:dissolv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78143"/>
      </p:ext>
    </p:extLst>
  </p:cSld>
  <p:clrMapOvr>
    <a:masterClrMapping/>
  </p:clrMapOvr>
  <p:transition spd="slow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6" name="Picture 24" descr="PPP_SDESI_TLE_Shawsh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2098676"/>
            <a:ext cx="9448800" cy="1101725"/>
          </a:xfrm>
        </p:spPr>
        <p:txBody>
          <a:bodyPr/>
          <a:lstStyle>
            <a:lvl1pPr>
              <a:defRPr sz="41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048000"/>
            <a:ext cx="9448800" cy="687388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1555752" y="6610350"/>
            <a:ext cx="9884833" cy="247650"/>
          </a:xfrm>
        </p:spPr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96836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80640"/>
      </p:ext>
    </p:extLst>
  </p:cSld>
  <p:clrMapOvr>
    <a:masterClrMapping/>
  </p:clrMapOvr>
  <p:transition spd="slow">
    <p:dissolv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166801"/>
      </p:ext>
    </p:extLst>
  </p:cSld>
  <p:clrMapOvr>
    <a:masterClrMapping/>
  </p:clrMapOvr>
  <p:transition spd="slow">
    <p:dissolv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779884"/>
      </p:ext>
    </p:extLst>
  </p:cSld>
  <p:clrMapOvr>
    <a:masterClrMapping/>
  </p:clrMapOvr>
  <p:transition spd="slow">
    <p:dissolv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32928"/>
      </p:ext>
    </p:extLst>
  </p:cSld>
  <p:clrMapOvr>
    <a:masterClrMapping/>
  </p:clrMapOvr>
  <p:transition spd="slow">
    <p:dissolv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281576"/>
      </p:ext>
    </p:extLst>
  </p:cSld>
  <p:clrMapOvr>
    <a:masterClrMapping/>
  </p:clrMapOvr>
  <p:transition spd="slow">
    <p:dissolv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38797"/>
      </p:ext>
    </p:extLst>
  </p:cSld>
  <p:clrMapOvr>
    <a:masterClrMapping/>
  </p:clrMapOvr>
  <p:transition spd="slow">
    <p:dissolv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612411"/>
      </p:ext>
    </p:extLst>
  </p:cSld>
  <p:clrMapOvr>
    <a:masterClrMapping/>
  </p:clrMapOvr>
  <p:transition spd="slow">
    <p:dissolv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63590"/>
      </p:ext>
    </p:extLst>
  </p:cSld>
  <p:clrMapOvr>
    <a:masterClrMapping/>
  </p:clrMapOvr>
  <p:transition spd="slow">
    <p:dissolv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229790"/>
      </p:ext>
    </p:extLst>
  </p:cSld>
  <p:clrMapOvr>
    <a:masterClrMapping/>
  </p:clrMapOvr>
  <p:transition spd="slow">
    <p:dissolv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737081"/>
      </p:ext>
    </p:extLst>
  </p:cSld>
  <p:clrMapOvr>
    <a:masterClrMapping/>
  </p:clrMapOvr>
  <p:transition spd="slow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83581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05039"/>
      </p:ext>
    </p:extLst>
  </p:cSld>
  <p:clrMapOvr>
    <a:masterClrMapping/>
  </p:clrMapOvr>
  <p:transition spd="slow">
    <p:dissolv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73838"/>
      </p:ext>
    </p:extLst>
  </p:cSld>
  <p:clrMapOvr>
    <a:masterClrMapping/>
  </p:clrMapOvr>
  <p:transition spd="slow">
    <p:dissolv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01479"/>
      </p:ext>
    </p:extLst>
  </p:cSld>
  <p:clrMapOvr>
    <a:masterClrMapping/>
  </p:clrMapOvr>
  <p:transition spd="slow">
    <p:dissolv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864251"/>
      </p:ext>
    </p:extLst>
  </p:cSld>
  <p:clrMapOvr>
    <a:masterClrMapping/>
  </p:clrMapOvr>
  <p:transition spd="slow">
    <p:dissolv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781969"/>
      </p:ext>
    </p:extLst>
  </p:cSld>
  <p:clrMapOvr>
    <a:masterClrMapping/>
  </p:clrMapOvr>
  <p:transition spd="slow">
    <p:dissolv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70822"/>
      </p:ext>
    </p:extLst>
  </p:cSld>
  <p:clrMapOvr>
    <a:masterClrMapping/>
  </p:clrMapOvr>
  <p:transition spd="slow">
    <p:dissolv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37381"/>
      </p:ext>
    </p:extLst>
  </p:cSld>
  <p:clrMapOvr>
    <a:masterClrMapping/>
  </p:clrMapOvr>
  <p:transition spd="slow">
    <p:dissolv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49939"/>
      </p:ext>
    </p:extLst>
  </p:cSld>
  <p:clrMapOvr>
    <a:masterClrMapping/>
  </p:clrMapOvr>
  <p:transition spd="slow">
    <p:dissolv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218703"/>
      </p:ext>
    </p:extLst>
  </p:cSld>
  <p:clrMapOvr>
    <a:masterClrMapping/>
  </p:clrMapOvr>
  <p:transition spd="slow">
    <p:dissolv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94467"/>
      </p:ext>
    </p:extLst>
  </p:cSld>
  <p:clrMapOvr>
    <a:masterClrMapping/>
  </p:clrMapOvr>
  <p:transition spd="slow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54271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8427"/>
      </p:ext>
    </p:extLst>
  </p:cSld>
  <p:clrMapOvr>
    <a:masterClrMapping/>
  </p:clrMapOvr>
  <p:transition spd="slow">
    <p:dissolv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30601"/>
      </p:ext>
    </p:extLst>
  </p:cSld>
  <p:clrMapOvr>
    <a:masterClrMapping/>
  </p:clrMapOvr>
  <p:transition spd="slow">
    <p:dissolv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228948"/>
      </p:ext>
    </p:extLst>
  </p:cSld>
  <p:clrMapOvr>
    <a:masterClrMapping/>
  </p:clrMapOvr>
  <p:transition spd="slow">
    <p:dissolv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612498"/>
      </p:ext>
    </p:extLst>
  </p:cSld>
  <p:clrMapOvr>
    <a:masterClrMapping/>
  </p:clrMapOvr>
  <p:transition spd="slow">
    <p:dissolv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73746"/>
      </p:ext>
    </p:extLst>
  </p:cSld>
  <p:clrMapOvr>
    <a:masterClrMapping/>
  </p:clrMapOvr>
  <p:transition spd="slow">
    <p:dissolv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061675"/>
      </p:ext>
    </p:extLst>
  </p:cSld>
  <p:clrMapOvr>
    <a:masterClrMapping/>
  </p:clrMapOvr>
  <p:transition spd="slow">
    <p:dissolv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03745"/>
      </p:ext>
    </p:extLst>
  </p:cSld>
  <p:clrMapOvr>
    <a:masterClrMapping/>
  </p:clrMapOvr>
  <p:transition spd="slow">
    <p:dissolv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6901"/>
      </p:ext>
    </p:extLst>
  </p:cSld>
  <p:clrMapOvr>
    <a:masterClrMapping/>
  </p:clrMapOvr>
  <p:transition spd="slow">
    <p:dissolv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33114"/>
      </p:ext>
    </p:extLst>
  </p:cSld>
  <p:clrMapOvr>
    <a:masterClrMapping/>
  </p:clrMapOvr>
  <p:transition spd="slow">
    <p:dissolv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230590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5334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51600" y="1524000"/>
            <a:ext cx="5334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5235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360550"/>
      </p:ext>
    </p:extLst>
  </p:cSld>
  <p:clrMapOvr>
    <a:masterClrMapping/>
  </p:clrMapOvr>
  <p:transition spd="slow">
    <p:dissolv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602252"/>
      </p:ext>
    </p:extLst>
  </p:cSld>
  <p:clrMapOvr>
    <a:masterClrMapping/>
  </p:clrMapOvr>
  <p:transition spd="slow">
    <p:dissolv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177365"/>
      </p:ext>
    </p:extLst>
  </p:cSld>
  <p:clrMapOvr>
    <a:masterClrMapping/>
  </p:clrMapOvr>
  <p:transition spd="slow">
    <p:dissolv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10935"/>
      </p:ext>
    </p:extLst>
  </p:cSld>
  <p:clrMapOvr>
    <a:masterClrMapping/>
  </p:clrMapOvr>
  <p:transition spd="slow">
    <p:dissolv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215210"/>
      </p:ext>
    </p:extLst>
  </p:cSld>
  <p:clrMapOvr>
    <a:masterClrMapping/>
  </p:clrMapOvr>
  <p:transition spd="slow">
    <p:dissolv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406480"/>
      </p:ext>
    </p:extLst>
  </p:cSld>
  <p:clrMapOvr>
    <a:masterClrMapping/>
  </p:clrMapOvr>
  <p:transition spd="slow">
    <p:dissolv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457027"/>
      </p:ext>
    </p:extLst>
  </p:cSld>
  <p:clrMapOvr>
    <a:masterClrMapping/>
  </p:clrMapOvr>
  <p:transition spd="slow">
    <p:dissolv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15665"/>
      </p:ext>
    </p:extLst>
  </p:cSld>
  <p:clrMapOvr>
    <a:masterClrMapping/>
  </p:clrMapOvr>
  <p:transition spd="slow">
    <p:dissolv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565179"/>
      </p:ext>
    </p:extLst>
  </p:cSld>
  <p:clrMapOvr>
    <a:masterClrMapping/>
  </p:clrMapOvr>
  <p:transition spd="slow">
    <p:dissolv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44226"/>
      </p:ext>
    </p:extLst>
  </p:cSld>
  <p:clrMapOvr>
    <a:masterClrMapping/>
  </p:clrMapOvr>
  <p:transition spd="slow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13792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677729"/>
      </p:ext>
    </p:extLst>
  </p:cSld>
  <p:clrMapOvr>
    <a:masterClrMapping/>
  </p:clrMapOvr>
  <p:transition spd="slow">
    <p:dissolv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74254"/>
      </p:ext>
    </p:extLst>
  </p:cSld>
  <p:clrMapOvr>
    <a:masterClrMapping/>
  </p:clrMapOvr>
  <p:transition spd="slow">
    <p:dissolv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595225"/>
      </p:ext>
    </p:extLst>
  </p:cSld>
  <p:clrMapOvr>
    <a:masterClrMapping/>
  </p:clrMapOvr>
  <p:transition spd="slow">
    <p:dissolv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277926"/>
      </p:ext>
    </p:extLst>
  </p:cSld>
  <p:clrMapOvr>
    <a:masterClrMapping/>
  </p:clrMapOvr>
  <p:transition spd="slow">
    <p:dissolv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09080"/>
      </p:ext>
    </p:extLst>
  </p:cSld>
  <p:clrMapOvr>
    <a:masterClrMapping/>
  </p:clrMapOvr>
  <p:transition spd="slow">
    <p:dissolv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741316"/>
      </p:ext>
    </p:extLst>
  </p:cSld>
  <p:clrMapOvr>
    <a:masterClrMapping/>
  </p:clrMapOvr>
  <p:transition spd="slow">
    <p:dissolv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640940"/>
      </p:ext>
    </p:extLst>
  </p:cSld>
  <p:clrMapOvr>
    <a:masterClrMapping/>
  </p:clrMapOvr>
  <p:transition spd="slow">
    <p:dissolv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936883"/>
      </p:ext>
    </p:extLst>
  </p:cSld>
  <p:clrMapOvr>
    <a:masterClrMapping/>
  </p:clrMapOvr>
  <p:transition spd="slow">
    <p:dissolv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333936"/>
      </p:ext>
    </p:extLst>
  </p:cSld>
  <p:clrMapOvr>
    <a:masterClrMapping/>
  </p:clrMapOvr>
  <p:transition spd="slow">
    <p:dissolv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136165"/>
      </p:ext>
    </p:extLst>
  </p:cSld>
  <p:clrMapOvr>
    <a:masterClrMapping/>
  </p:clrMapOvr>
  <p:transition spd="slow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83588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9107"/>
      </p:ext>
    </p:extLst>
  </p:cSld>
  <p:clrMapOvr>
    <a:masterClrMapping/>
  </p:clrMapOvr>
  <p:transition spd="slow">
    <p:dissolv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76649"/>
      </p:ext>
    </p:extLst>
  </p:cSld>
  <p:clrMapOvr>
    <a:masterClrMapping/>
  </p:clrMapOvr>
  <p:transition spd="slow">
    <p:dissolv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205547"/>
      </p:ext>
    </p:extLst>
  </p:cSld>
  <p:clrMapOvr>
    <a:masterClrMapping/>
  </p:clrMapOvr>
  <p:transition spd="slow">
    <p:dissolv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3533"/>
      </p:ext>
    </p:extLst>
  </p:cSld>
  <p:clrMapOvr>
    <a:masterClrMapping/>
  </p:clrMapOvr>
  <p:transition spd="slow">
    <p:dissolv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604838"/>
      </p:ext>
    </p:extLst>
  </p:cSld>
  <p:clrMapOvr>
    <a:masterClrMapping/>
  </p:clrMapOvr>
  <p:transition spd="slow">
    <p:dissolv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617047"/>
      </p:ext>
    </p:extLst>
  </p:cSld>
  <p:clrMapOvr>
    <a:masterClrMapping/>
  </p:clrMapOvr>
  <p:transition spd="slow">
    <p:dissolv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20419"/>
      </p:ext>
    </p:extLst>
  </p:cSld>
  <p:clrMapOvr>
    <a:masterClrMapping/>
  </p:clrMapOvr>
  <p:transition spd="slow">
    <p:dissolv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40421"/>
      </p:ext>
    </p:extLst>
  </p:cSld>
  <p:clrMapOvr>
    <a:masterClrMapping/>
  </p:clrMapOvr>
  <p:transition spd="slow">
    <p:dissolv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99249"/>
      </p:ext>
    </p:extLst>
  </p:cSld>
  <p:clrMapOvr>
    <a:masterClrMapping/>
  </p:clrMapOvr>
  <p:transition spd="slow">
    <p:dissolv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90818"/>
      </p:ext>
    </p:extLst>
  </p:cSld>
  <p:clrMapOvr>
    <a:masterClrMapping/>
  </p:clrMapOvr>
  <p:transition spd="slow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32360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1180"/>
      </p:ext>
    </p:extLst>
  </p:cSld>
  <p:clrMapOvr>
    <a:masterClrMapping/>
  </p:clrMapOvr>
  <p:transition spd="slow">
    <p:dissolv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248451"/>
      </p:ext>
    </p:extLst>
  </p:cSld>
  <p:clrMapOvr>
    <a:masterClrMapping/>
  </p:clrMapOvr>
  <p:transition spd="slow">
    <p:dissolv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331682"/>
      </p:ext>
    </p:extLst>
  </p:cSld>
  <p:clrMapOvr>
    <a:masterClrMapping/>
  </p:clrMapOvr>
  <p:transition spd="slow">
    <p:dissolv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70406"/>
      </p:ext>
    </p:extLst>
  </p:cSld>
  <p:clrMapOvr>
    <a:masterClrMapping/>
  </p:clrMapOvr>
  <p:transition spd="slow">
    <p:dissolv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449213"/>
      </p:ext>
    </p:extLst>
  </p:cSld>
  <p:clrMapOvr>
    <a:masterClrMapping/>
  </p:clrMapOvr>
  <p:transition spd="slow">
    <p:dissolv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0217"/>
      </p:ext>
    </p:extLst>
  </p:cSld>
  <p:clrMapOvr>
    <a:masterClrMapping/>
  </p:clrMapOvr>
  <p:transition spd="slow">
    <p:dissolv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8913"/>
      </p:ext>
    </p:extLst>
  </p:cSld>
  <p:clrMapOvr>
    <a:masterClrMapping/>
  </p:clrMapOvr>
  <p:transition spd="slow">
    <p:dissolv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576957"/>
      </p:ext>
    </p:extLst>
  </p:cSld>
  <p:clrMapOvr>
    <a:masterClrMapping/>
  </p:clrMapOvr>
  <p:transition spd="slow">
    <p:dissolv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54040"/>
      </p:ext>
    </p:extLst>
  </p:cSld>
  <p:clrMapOvr>
    <a:masterClrMapping/>
  </p:clrMapOvr>
  <p:transition spd="slow">
    <p:dissolv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172574"/>
      </p:ext>
    </p:extLst>
  </p:cSld>
  <p:clrMapOvr>
    <a:masterClrMapping/>
  </p:clrMapOvr>
  <p:transition spd="slow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75872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07799"/>
      </p:ext>
    </p:extLst>
  </p:cSld>
  <p:clrMapOvr>
    <a:masterClrMapping/>
  </p:clrMapOvr>
  <p:transition spd="slow">
    <p:dissolv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544275"/>
      </p:ext>
    </p:extLst>
  </p:cSld>
  <p:clrMapOvr>
    <a:masterClrMapping/>
  </p:clrMapOvr>
  <p:transition spd="slow">
    <p:dissolv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78110"/>
      </p:ext>
    </p:extLst>
  </p:cSld>
  <p:clrMapOvr>
    <a:masterClrMapping/>
  </p:clrMapOvr>
  <p:transition spd="slow">
    <p:dissolv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8686"/>
      </p:ext>
    </p:extLst>
  </p:cSld>
  <p:clrMapOvr>
    <a:masterClrMapping/>
  </p:clrMapOvr>
  <p:transition spd="slow">
    <p:dissolv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906417"/>
      </p:ext>
    </p:extLst>
  </p:cSld>
  <p:clrMapOvr>
    <a:masterClrMapping/>
  </p:clrMapOvr>
  <p:transition spd="slow">
    <p:dissolv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48567"/>
      </p:ext>
    </p:extLst>
  </p:cSld>
  <p:clrMapOvr>
    <a:masterClrMapping/>
  </p:clrMapOvr>
  <p:transition spd="slow">
    <p:dissolv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17851"/>
      </p:ext>
    </p:extLst>
  </p:cSld>
  <p:clrMapOvr>
    <a:masterClrMapping/>
  </p:clrMapOvr>
  <p:transition spd="slow">
    <p:dissolv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2319"/>
      </p:ext>
    </p:extLst>
  </p:cSld>
  <p:clrMapOvr>
    <a:masterClrMapping/>
  </p:clrMapOvr>
  <p:transition spd="slow">
    <p:dissolv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641280"/>
      </p:ext>
    </p:extLst>
  </p:cSld>
  <p:clrMapOvr>
    <a:masterClrMapping/>
  </p:clrMapOvr>
  <p:transition spd="slow">
    <p:dissolv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901516"/>
      </p:ext>
    </p:extLst>
  </p:cSld>
  <p:clrMapOvr>
    <a:masterClrMapping/>
  </p:clrMapOvr>
  <p:transition spd="slow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05603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79886"/>
      </p:ext>
    </p:extLst>
  </p:cSld>
  <p:clrMapOvr>
    <a:masterClrMapping/>
  </p:clrMapOvr>
  <p:transition spd="slow">
    <p:dissolv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24385"/>
      </p:ext>
    </p:extLst>
  </p:cSld>
  <p:clrMapOvr>
    <a:masterClrMapping/>
  </p:clrMapOvr>
  <p:transition spd="slow">
    <p:dissolv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16819"/>
      </p:ext>
    </p:extLst>
  </p:cSld>
  <p:clrMapOvr>
    <a:masterClrMapping/>
  </p:clrMapOvr>
  <p:transition spd="slow">
    <p:dissolv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84551"/>
      </p:ext>
    </p:extLst>
  </p:cSld>
  <p:clrMapOvr>
    <a:masterClrMapping/>
  </p:clrMapOvr>
  <p:transition spd="slow">
    <p:dissolv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012692"/>
      </p:ext>
    </p:extLst>
  </p:cSld>
  <p:clrMapOvr>
    <a:masterClrMapping/>
  </p:clrMapOvr>
  <p:transition spd="slow">
    <p:dissolv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36721"/>
      </p:ext>
    </p:extLst>
  </p:cSld>
  <p:clrMapOvr>
    <a:masterClrMapping/>
  </p:clrMapOvr>
  <p:transition spd="slow">
    <p:dissolv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32169"/>
      </p:ext>
    </p:extLst>
  </p:cSld>
  <p:clrMapOvr>
    <a:masterClrMapping/>
  </p:clrMapOvr>
  <p:transition spd="slow">
    <p:dissolv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656611"/>
      </p:ext>
    </p:extLst>
  </p:cSld>
  <p:clrMapOvr>
    <a:masterClrMapping/>
  </p:clrMapOvr>
  <p:transition spd="slow">
    <p:dissolv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648822"/>
      </p:ext>
    </p:extLst>
  </p:cSld>
  <p:clrMapOvr>
    <a:masterClrMapping/>
  </p:clrMapOvr>
  <p:transition spd="slow">
    <p:dissolv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52140"/>
      </p:ext>
    </p:extLst>
  </p:cSld>
  <p:clrMapOvr>
    <a:masterClrMapping/>
  </p:clrMapOvr>
  <p:transition spd="slow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82990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115030"/>
      </p:ext>
    </p:extLst>
  </p:cSld>
  <p:clrMapOvr>
    <a:masterClrMapping/>
  </p:clrMapOvr>
  <p:transition spd="slow">
    <p:dissolv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43991"/>
      </p:ext>
    </p:extLst>
  </p:cSld>
  <p:clrMapOvr>
    <a:masterClrMapping/>
  </p:clrMapOvr>
  <p:transition spd="slow">
    <p:dissolv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850880"/>
      </p:ext>
    </p:extLst>
  </p:cSld>
  <p:clrMapOvr>
    <a:masterClrMapping/>
  </p:clrMapOvr>
  <p:transition spd="slow">
    <p:dissolv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252982"/>
      </p:ext>
    </p:extLst>
  </p:cSld>
  <p:clrMapOvr>
    <a:masterClrMapping/>
  </p:clrMapOvr>
  <p:transition spd="slow">
    <p:dissolv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356561"/>
      </p:ext>
    </p:extLst>
  </p:cSld>
  <p:clrMapOvr>
    <a:masterClrMapping/>
  </p:clrMapOvr>
  <p:transition spd="slow">
    <p:dissolv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121387"/>
      </p:ext>
    </p:extLst>
  </p:cSld>
  <p:clrMapOvr>
    <a:masterClrMapping/>
  </p:clrMapOvr>
  <p:transition spd="slow">
    <p:dissolv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32856"/>
      </p:ext>
    </p:extLst>
  </p:cSld>
  <p:clrMapOvr>
    <a:masterClrMapping/>
  </p:clrMapOvr>
  <p:transition spd="slow">
    <p:dissolv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96241"/>
      </p:ext>
    </p:extLst>
  </p:cSld>
  <p:clrMapOvr>
    <a:masterClrMapping/>
  </p:clrMapOvr>
  <p:transition spd="slow">
    <p:dissolv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40489"/>
      </p:ext>
    </p:extLst>
  </p:cSld>
  <p:clrMapOvr>
    <a:masterClrMapping/>
  </p:clrMapOvr>
  <p:transition spd="slow">
    <p:dissolv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068925"/>
      </p:ext>
    </p:extLst>
  </p:cSld>
  <p:clrMapOvr>
    <a:masterClrMapping/>
  </p:clrMapOvr>
  <p:transition spd="slow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66200" y="0"/>
            <a:ext cx="2819400" cy="6553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8000" y="0"/>
            <a:ext cx="8255000" cy="6553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13755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52621"/>
      </p:ext>
    </p:extLst>
  </p:cSld>
  <p:clrMapOvr>
    <a:masterClrMapping/>
  </p:clrMapOvr>
  <p:transition spd="slow">
    <p:dissolv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658348"/>
      </p:ext>
    </p:extLst>
  </p:cSld>
  <p:clrMapOvr>
    <a:masterClrMapping/>
  </p:clrMapOvr>
  <p:transition spd="slow">
    <p:dissolv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67588"/>
      </p:ext>
    </p:extLst>
  </p:cSld>
  <p:clrMapOvr>
    <a:masterClrMapping/>
  </p:clrMapOvr>
  <p:transition spd="slow">
    <p:dissolv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738322"/>
      </p:ext>
    </p:extLst>
  </p:cSld>
  <p:clrMapOvr>
    <a:masterClrMapping/>
  </p:clrMapOvr>
  <p:transition spd="slow">
    <p:dissolv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7753"/>
      </p:ext>
    </p:extLst>
  </p:cSld>
  <p:clrMapOvr>
    <a:masterClrMapping/>
  </p:clrMapOvr>
  <p:transition spd="slow">
    <p:dissolv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709487"/>
      </p:ext>
    </p:extLst>
  </p:cSld>
  <p:clrMapOvr>
    <a:masterClrMapping/>
  </p:clrMapOvr>
  <p:transition spd="slow">
    <p:dissolv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172930"/>
      </p:ext>
    </p:extLst>
  </p:cSld>
  <p:clrMapOvr>
    <a:masterClrMapping/>
  </p:clrMapOvr>
  <p:transition spd="slow">
    <p:dissolv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500828"/>
      </p:ext>
    </p:extLst>
  </p:cSld>
  <p:clrMapOvr>
    <a:masterClrMapping/>
  </p:clrMapOvr>
  <p:transition spd="slow">
    <p:dissolv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59336"/>
      </p:ext>
    </p:extLst>
  </p:cSld>
  <p:clrMapOvr>
    <a:masterClrMapping/>
  </p:clrMapOvr>
  <p:transition spd="slow">
    <p:dissolv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10689"/>
      </p:ext>
    </p:extLst>
  </p:cSld>
  <p:clrMapOvr>
    <a:masterClrMapping/>
  </p:clrMapOvr>
  <p:transition spd="slow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6" name="Picture 24" descr="PPP_SDESI_TLE_Shawsh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2098676"/>
            <a:ext cx="9448800" cy="1101725"/>
          </a:xfrm>
        </p:spPr>
        <p:txBody>
          <a:bodyPr/>
          <a:lstStyle>
            <a:lvl1pPr>
              <a:defRPr sz="41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048000"/>
            <a:ext cx="9448800" cy="687388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1555752" y="6610350"/>
            <a:ext cx="9884833" cy="247650"/>
          </a:xfrm>
        </p:spPr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7809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572475"/>
      </p:ext>
    </p:extLst>
  </p:cSld>
  <p:clrMapOvr>
    <a:masterClrMapping/>
  </p:clrMapOvr>
  <p:transition spd="slow">
    <p:dissolv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15966"/>
      </p:ext>
    </p:extLst>
  </p:cSld>
  <p:clrMapOvr>
    <a:masterClrMapping/>
  </p:clrMapOvr>
  <p:transition spd="slow">
    <p:dissolv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108010"/>
      </p:ext>
    </p:extLst>
  </p:cSld>
  <p:clrMapOvr>
    <a:masterClrMapping/>
  </p:clrMapOvr>
  <p:transition spd="slow">
    <p:dissolv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32248"/>
      </p:ext>
    </p:extLst>
  </p:cSld>
  <p:clrMapOvr>
    <a:masterClrMapping/>
  </p:clrMapOvr>
  <p:transition spd="slow">
    <p:dissolv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02689"/>
      </p:ext>
    </p:extLst>
  </p:cSld>
  <p:clrMapOvr>
    <a:masterClrMapping/>
  </p:clrMapOvr>
  <p:transition spd="slow">
    <p:dissolv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14554"/>
      </p:ext>
    </p:extLst>
  </p:cSld>
  <p:clrMapOvr>
    <a:masterClrMapping/>
  </p:clrMapOvr>
  <p:transition spd="slow">
    <p:dissolv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18189"/>
      </p:ext>
    </p:extLst>
  </p:cSld>
  <p:clrMapOvr>
    <a:masterClrMapping/>
  </p:clrMapOvr>
  <p:transition spd="slow">
    <p:dissolv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61861"/>
      </p:ext>
    </p:extLst>
  </p:cSld>
  <p:clrMapOvr>
    <a:masterClrMapping/>
  </p:clrMapOvr>
  <p:transition spd="slow">
    <p:dissolv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252171"/>
      </p:ext>
    </p:extLst>
  </p:cSld>
  <p:clrMapOvr>
    <a:masterClrMapping/>
  </p:clrMapOvr>
  <p:transition spd="slow">
    <p:dissolv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93244"/>
      </p:ext>
    </p:extLst>
  </p:cSld>
  <p:clrMapOvr>
    <a:masterClrMapping/>
  </p:clrMapOvr>
  <p:transition spd="slow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97062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03277"/>
      </p:ext>
    </p:extLst>
  </p:cSld>
  <p:clrMapOvr>
    <a:masterClrMapping/>
  </p:clrMapOvr>
  <p:transition spd="slow">
    <p:dissolv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66276"/>
      </p:ext>
    </p:extLst>
  </p:cSld>
  <p:clrMapOvr>
    <a:masterClrMapping/>
  </p:clrMapOvr>
  <p:transition spd="slow">
    <p:dissolv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535937"/>
      </p:ext>
    </p:extLst>
  </p:cSld>
  <p:clrMapOvr>
    <a:masterClrMapping/>
  </p:clrMapOvr>
  <p:transition spd="slow">
    <p:dissolv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579879"/>
      </p:ext>
    </p:extLst>
  </p:cSld>
  <p:clrMapOvr>
    <a:masterClrMapping/>
  </p:clrMapOvr>
  <p:transition spd="slow">
    <p:dissolv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96623"/>
      </p:ext>
    </p:extLst>
  </p:cSld>
  <p:clrMapOvr>
    <a:masterClrMapping/>
  </p:clrMapOvr>
  <p:transition spd="slow">
    <p:dissolv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892227"/>
      </p:ext>
    </p:extLst>
  </p:cSld>
  <p:clrMapOvr>
    <a:masterClrMapping/>
  </p:clrMapOvr>
  <p:transition spd="slow">
    <p:dissolv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5482"/>
      </p:ext>
    </p:extLst>
  </p:cSld>
  <p:clrMapOvr>
    <a:masterClrMapping/>
  </p:clrMapOvr>
  <p:transition spd="slow">
    <p:dissolv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58209"/>
      </p:ext>
    </p:extLst>
  </p:cSld>
  <p:clrMapOvr>
    <a:masterClrMapping/>
  </p:clrMapOvr>
  <p:transition spd="slow">
    <p:dissolv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830861"/>
      </p:ext>
    </p:extLst>
  </p:cSld>
  <p:clrMapOvr>
    <a:masterClrMapping/>
  </p:clrMapOvr>
  <p:transition spd="slow">
    <p:dissolv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918412"/>
      </p:ext>
    </p:extLst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0141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713964"/>
      </p:ext>
    </p:extLst>
  </p:cSld>
  <p:clrMapOvr>
    <a:masterClrMapping/>
  </p:clrMapOvr>
  <p:transition spd="slow">
    <p:dissolv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86356"/>
      </p:ext>
    </p:extLst>
  </p:cSld>
  <p:clrMapOvr>
    <a:masterClrMapping/>
  </p:clrMapOvr>
  <p:transition spd="slow">
    <p:dissolv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073304"/>
      </p:ext>
    </p:extLst>
  </p:cSld>
  <p:clrMapOvr>
    <a:masterClrMapping/>
  </p:clrMapOvr>
  <p:transition spd="slow">
    <p:dissolv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037361"/>
      </p:ext>
    </p:extLst>
  </p:cSld>
  <p:clrMapOvr>
    <a:masterClrMapping/>
  </p:clrMapOvr>
  <p:transition spd="slow">
    <p:dissolv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571588"/>
      </p:ext>
    </p:extLst>
  </p:cSld>
  <p:clrMapOvr>
    <a:masterClrMapping/>
  </p:clrMapOvr>
  <p:transition spd="slow">
    <p:dissolv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58382"/>
      </p:ext>
    </p:extLst>
  </p:cSld>
  <p:clrMapOvr>
    <a:masterClrMapping/>
  </p:clrMapOvr>
  <p:transition spd="slow">
    <p:dissolv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65340"/>
      </p:ext>
    </p:extLst>
  </p:cSld>
  <p:clrMapOvr>
    <a:masterClrMapping/>
  </p:clrMapOvr>
  <p:transition spd="slow">
    <p:dissolv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613642"/>
      </p:ext>
    </p:extLst>
  </p:cSld>
  <p:clrMapOvr>
    <a:masterClrMapping/>
  </p:clrMapOvr>
  <p:transition spd="slow">
    <p:dissolv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002026"/>
      </p:ext>
    </p:extLst>
  </p:cSld>
  <p:clrMapOvr>
    <a:masterClrMapping/>
  </p:clrMapOvr>
  <p:transition spd="slow">
    <p:dissolv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49235"/>
      </p:ext>
    </p:extLst>
  </p:cSld>
  <p:clrMapOvr>
    <a:masterClrMapping/>
  </p:clrMapOvr>
  <p:transition spd="slow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5334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51600" y="1524000"/>
            <a:ext cx="5334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623844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50417"/>
      </p:ext>
    </p:extLst>
  </p:cSld>
  <p:clrMapOvr>
    <a:masterClrMapping/>
  </p:clrMapOvr>
  <p:transition spd="slow">
    <p:dissolv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0740"/>
      </p:ext>
    </p:extLst>
  </p:cSld>
  <p:clrMapOvr>
    <a:masterClrMapping/>
  </p:clrMapOvr>
  <p:transition spd="slow">
    <p:dissolv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57983"/>
      </p:ext>
    </p:extLst>
  </p:cSld>
  <p:clrMapOvr>
    <a:masterClrMapping/>
  </p:clrMapOvr>
  <p:transition spd="slow">
    <p:dissolv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31905"/>
      </p:ext>
    </p:extLst>
  </p:cSld>
  <p:clrMapOvr>
    <a:masterClrMapping/>
  </p:clrMapOvr>
  <p:transition spd="slow">
    <p:dissolv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94153"/>
      </p:ext>
    </p:extLst>
  </p:cSld>
  <p:clrMapOvr>
    <a:masterClrMapping/>
  </p:clrMapOvr>
  <p:transition spd="slow">
    <p:dissolv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16330"/>
      </p:ext>
    </p:extLst>
  </p:cSld>
  <p:clrMapOvr>
    <a:masterClrMapping/>
  </p:clrMapOvr>
  <p:transition spd="slow">
    <p:dissolv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244623"/>
      </p:ext>
    </p:extLst>
  </p:cSld>
  <p:clrMapOvr>
    <a:masterClrMapping/>
  </p:clrMapOvr>
  <p:transition spd="slow">
    <p:dissolve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33280"/>
      </p:ext>
    </p:extLst>
  </p:cSld>
  <p:clrMapOvr>
    <a:masterClrMapping/>
  </p:clrMapOvr>
  <p:transition spd="slow">
    <p:dissolve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324190"/>
      </p:ext>
    </p:extLst>
  </p:cSld>
  <p:clrMapOvr>
    <a:masterClrMapping/>
  </p:clrMapOvr>
  <p:transition spd="slow">
    <p:dissolv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67015"/>
      </p:ext>
    </p:extLst>
  </p:cSld>
  <p:clrMapOvr>
    <a:masterClrMapping/>
  </p:clrMapOvr>
  <p:transition spd="slow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02294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381923"/>
      </p:ext>
    </p:extLst>
  </p:cSld>
  <p:clrMapOvr>
    <a:masterClrMapping/>
  </p:clrMapOvr>
  <p:transition spd="slow">
    <p:dissolve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5709"/>
      </p:ext>
    </p:extLst>
  </p:cSld>
  <p:clrMapOvr>
    <a:masterClrMapping/>
  </p:clrMapOvr>
  <p:transition spd="slow">
    <p:dissolve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351074"/>
      </p:ext>
    </p:extLst>
  </p:cSld>
  <p:clrMapOvr>
    <a:masterClrMapping/>
  </p:clrMapOvr>
  <p:transition spd="slow">
    <p:dissolve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00549"/>
      </p:ext>
    </p:extLst>
  </p:cSld>
  <p:clrMapOvr>
    <a:masterClrMapping/>
  </p:clrMapOvr>
  <p:transition spd="slow">
    <p:dissolve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534599"/>
      </p:ext>
    </p:extLst>
  </p:cSld>
  <p:clrMapOvr>
    <a:masterClrMapping/>
  </p:clrMapOvr>
  <p:transition spd="slow">
    <p:dissolve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21637"/>
      </p:ext>
    </p:extLst>
  </p:cSld>
  <p:clrMapOvr>
    <a:masterClrMapping/>
  </p:clrMapOvr>
  <p:transition spd="slow">
    <p:dissolve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00094"/>
      </p:ext>
    </p:extLst>
  </p:cSld>
  <p:clrMapOvr>
    <a:masterClrMapping/>
  </p:clrMapOvr>
  <p:transition spd="slow">
    <p:dissolve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79690"/>
      </p:ext>
    </p:extLst>
  </p:cSld>
  <p:clrMapOvr>
    <a:masterClrMapping/>
  </p:clrMapOvr>
  <p:transition spd="slow">
    <p:dissolve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51462"/>
      </p:ext>
    </p:extLst>
  </p:cSld>
  <p:clrMapOvr>
    <a:masterClrMapping/>
  </p:clrMapOvr>
  <p:transition spd="slow">
    <p:dissolve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058599"/>
      </p:ext>
    </p:extLst>
  </p:cSld>
  <p:clrMapOvr>
    <a:masterClrMapping/>
  </p:clrMapOvr>
  <p:transition spd="slow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208895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214599"/>
      </p:ext>
    </p:extLst>
  </p:cSld>
  <p:clrMapOvr>
    <a:masterClrMapping/>
  </p:clrMapOvr>
  <p:transition spd="slow">
    <p:dissolve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498564"/>
      </p:ext>
    </p:extLst>
  </p:cSld>
  <p:clrMapOvr>
    <a:masterClrMapping/>
  </p:clrMapOvr>
  <p:transition spd="slow">
    <p:dissolve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495738"/>
      </p:ext>
    </p:extLst>
  </p:cSld>
  <p:clrMapOvr>
    <a:masterClrMapping/>
  </p:clrMapOvr>
  <p:transition spd="slow">
    <p:dissolve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60123"/>
      </p:ext>
    </p:extLst>
  </p:cSld>
  <p:clrMapOvr>
    <a:masterClrMapping/>
  </p:clrMapOvr>
  <p:transition spd="slow">
    <p:dissolve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120602"/>
      </p:ext>
    </p:extLst>
  </p:cSld>
  <p:clrMapOvr>
    <a:masterClrMapping/>
  </p:clrMapOvr>
  <p:transition spd="slow">
    <p:dissolve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543470"/>
      </p:ext>
    </p:extLst>
  </p:cSld>
  <p:clrMapOvr>
    <a:masterClrMapping/>
  </p:clrMapOvr>
  <p:transition spd="slow">
    <p:dissolve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44438"/>
      </p:ext>
    </p:extLst>
  </p:cSld>
  <p:clrMapOvr>
    <a:masterClrMapping/>
  </p:clrMapOvr>
  <p:transition spd="slow">
    <p:dissolve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79076"/>
      </p:ext>
    </p:extLst>
  </p:cSld>
  <p:clrMapOvr>
    <a:masterClrMapping/>
  </p:clrMapOvr>
  <p:transition spd="slow">
    <p:dissolve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85740"/>
      </p:ext>
    </p:extLst>
  </p:cSld>
  <p:clrMapOvr>
    <a:masterClrMapping/>
  </p:clrMapOvr>
  <p:transition spd="slow">
    <p:dissolve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6342"/>
      </p:ext>
    </p:extLst>
  </p:cSld>
  <p:clrMapOvr>
    <a:masterClrMapping/>
  </p:clrMapOvr>
  <p:transition spd="slow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147863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43566"/>
      </p:ext>
    </p:extLst>
  </p:cSld>
  <p:clrMapOvr>
    <a:masterClrMapping/>
  </p:clrMapOvr>
  <p:transition spd="slow">
    <p:dissolve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61545"/>
      </p:ext>
    </p:extLst>
  </p:cSld>
  <p:clrMapOvr>
    <a:masterClrMapping/>
  </p:clrMapOvr>
  <p:transition spd="slow">
    <p:dissolve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358911"/>
      </p:ext>
    </p:extLst>
  </p:cSld>
  <p:clrMapOvr>
    <a:masterClrMapping/>
  </p:clrMapOvr>
  <p:transition spd="slow">
    <p:dissolve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87545"/>
      </p:ext>
    </p:extLst>
  </p:cSld>
  <p:clrMapOvr>
    <a:masterClrMapping/>
  </p:clrMapOvr>
  <p:transition spd="slow">
    <p:dissolve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16194"/>
      </p:ext>
    </p:extLst>
  </p:cSld>
  <p:clrMapOvr>
    <a:masterClrMapping/>
  </p:clrMapOvr>
  <p:transition spd="slow">
    <p:dissolve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98254"/>
      </p:ext>
    </p:extLst>
  </p:cSld>
  <p:clrMapOvr>
    <a:masterClrMapping/>
  </p:clrMapOvr>
  <p:transition spd="slow">
    <p:dissolve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75322"/>
      </p:ext>
    </p:extLst>
  </p:cSld>
  <p:clrMapOvr>
    <a:masterClrMapping/>
  </p:clrMapOvr>
  <p:transition spd="slow">
    <p:dissolve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39676"/>
      </p:ext>
    </p:extLst>
  </p:cSld>
  <p:clrMapOvr>
    <a:masterClrMapping/>
  </p:clrMapOvr>
  <p:transition spd="slow">
    <p:dissolve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7626"/>
      </p:ext>
    </p:extLst>
  </p:cSld>
  <p:clrMapOvr>
    <a:masterClrMapping/>
  </p:clrMapOvr>
  <p:transition spd="slow">
    <p:dissolve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19776"/>
      </p:ext>
    </p:extLst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69769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096513"/>
      </p:ext>
    </p:extLst>
  </p:cSld>
  <p:clrMapOvr>
    <a:masterClrMapping/>
  </p:clrMapOvr>
  <p:transition spd="slow">
    <p:dissolve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039254"/>
      </p:ext>
    </p:extLst>
  </p:cSld>
  <p:clrMapOvr>
    <a:masterClrMapping/>
  </p:clrMapOvr>
  <p:transition spd="slow">
    <p:dissolve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16694"/>
      </p:ext>
    </p:extLst>
  </p:cSld>
  <p:clrMapOvr>
    <a:masterClrMapping/>
  </p:clrMapOvr>
  <p:transition spd="slow">
    <p:dissolve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799689"/>
      </p:ext>
    </p:extLst>
  </p:cSld>
  <p:clrMapOvr>
    <a:masterClrMapping/>
  </p:clrMapOvr>
  <p:transition spd="slow">
    <p:dissolve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032614"/>
      </p:ext>
    </p:extLst>
  </p:cSld>
  <p:clrMapOvr>
    <a:masterClrMapping/>
  </p:clrMapOvr>
  <p:transition spd="slow">
    <p:dissolve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308028"/>
      </p:ext>
    </p:extLst>
  </p:cSld>
  <p:clrMapOvr>
    <a:masterClrMapping/>
  </p:clrMapOvr>
  <p:transition spd="slow">
    <p:dissolve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257933"/>
      </p:ext>
    </p:extLst>
  </p:cSld>
  <p:clrMapOvr>
    <a:masterClrMapping/>
  </p:clrMapOvr>
  <p:transition spd="slow">
    <p:dissolve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12473"/>
      </p:ext>
    </p:extLst>
  </p:cSld>
  <p:clrMapOvr>
    <a:masterClrMapping/>
  </p:clrMapOvr>
  <p:transition spd="slow">
    <p:dissolve/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211169"/>
      </p:ext>
    </p:extLst>
  </p:cSld>
  <p:clrMapOvr>
    <a:masterClrMapping/>
  </p:clrMapOvr>
  <p:transition spd="slow">
    <p:dissolve/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21136"/>
      </p:ext>
    </p:extLst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634221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33329"/>
      </p:ext>
    </p:extLst>
  </p:cSld>
  <p:clrMapOvr>
    <a:masterClrMapping/>
  </p:clrMapOvr>
  <p:transition spd="slow">
    <p:dissolve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609711"/>
      </p:ext>
    </p:extLst>
  </p:cSld>
  <p:clrMapOvr>
    <a:masterClrMapping/>
  </p:clrMapOvr>
  <p:transition spd="slow">
    <p:dissolve/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46822"/>
      </p:ext>
    </p:extLst>
  </p:cSld>
  <p:clrMapOvr>
    <a:masterClrMapping/>
  </p:clrMapOvr>
  <p:transition spd="slow">
    <p:dissolve/>
  </p:transition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58996"/>
      </p:ext>
    </p:extLst>
  </p:cSld>
  <p:clrMapOvr>
    <a:masterClrMapping/>
  </p:clrMapOvr>
  <p:transition spd="slow">
    <p:dissolve/>
  </p:transition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7920"/>
      </p:ext>
    </p:extLst>
  </p:cSld>
  <p:clrMapOvr>
    <a:masterClrMapping/>
  </p:clrMapOvr>
  <p:transition spd="slow">
    <p:dissolve/>
  </p:transition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479676"/>
      </p:ext>
    </p:extLst>
  </p:cSld>
  <p:clrMapOvr>
    <a:masterClrMapping/>
  </p:clrMapOvr>
  <p:transition spd="slow">
    <p:dissolve/>
  </p:transition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350415"/>
      </p:ext>
    </p:extLst>
  </p:cSld>
  <p:clrMapOvr>
    <a:masterClrMapping/>
  </p:clrMapOvr>
  <p:transition spd="slow">
    <p:dissolve/>
  </p:transition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52200"/>
      </p:ext>
    </p:extLst>
  </p:cSld>
  <p:clrMapOvr>
    <a:masterClrMapping/>
  </p:clrMapOvr>
  <p:transition spd="slow">
    <p:dissolve/>
  </p:transition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549256"/>
      </p:ext>
    </p:extLst>
  </p:cSld>
  <p:clrMapOvr>
    <a:masterClrMapping/>
  </p:clrMapOvr>
  <p:transition spd="slow">
    <p:dissolve/>
  </p:transition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037654"/>
      </p:ext>
    </p:extLst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44304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91552"/>
      </p:ext>
    </p:extLst>
  </p:cSld>
  <p:clrMapOvr>
    <a:masterClrMapping/>
  </p:clrMapOvr>
  <p:transition spd="slow">
    <p:dissolve/>
  </p:transition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204660"/>
      </p:ext>
    </p:extLst>
  </p:cSld>
  <p:clrMapOvr>
    <a:masterClrMapping/>
  </p:clrMapOvr>
  <p:transition spd="slow">
    <p:dissolve/>
  </p:transition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97821"/>
      </p:ext>
    </p:extLst>
  </p:cSld>
  <p:clrMapOvr>
    <a:masterClrMapping/>
  </p:clrMapOvr>
  <p:transition spd="slow">
    <p:dissolve/>
  </p:transition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944877"/>
      </p:ext>
    </p:extLst>
  </p:cSld>
  <p:clrMapOvr>
    <a:masterClrMapping/>
  </p:clrMapOvr>
  <p:transition spd="slow">
    <p:dissolve/>
  </p:transition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78698"/>
      </p:ext>
    </p:extLst>
  </p:cSld>
  <p:clrMapOvr>
    <a:masterClrMapping/>
  </p:clrMapOvr>
  <p:transition spd="slow">
    <p:dissolve/>
  </p:transition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666608"/>
      </p:ext>
    </p:extLst>
  </p:cSld>
  <p:clrMapOvr>
    <a:masterClrMapping/>
  </p:clrMapOvr>
  <p:transition spd="slow">
    <p:dissolve/>
  </p:transition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525837"/>
      </p:ext>
    </p:extLst>
  </p:cSld>
  <p:clrMapOvr>
    <a:masterClrMapping/>
  </p:clrMapOvr>
  <p:transition spd="slow">
    <p:dissolve/>
  </p:transition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0154"/>
      </p:ext>
    </p:extLst>
  </p:cSld>
  <p:clrMapOvr>
    <a:masterClrMapping/>
  </p:clrMapOvr>
  <p:transition spd="slow">
    <p:dissolve/>
  </p:transition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41612"/>
      </p:ext>
    </p:extLst>
  </p:cSld>
  <p:clrMapOvr>
    <a:masterClrMapping/>
  </p:clrMapOvr>
  <p:transition spd="slow">
    <p:dissolve/>
  </p:transition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663526"/>
      </p:ext>
    </p:extLst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66200" y="0"/>
            <a:ext cx="2819400" cy="6553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8000" y="0"/>
            <a:ext cx="8255000" cy="6553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441401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43848"/>
      </p:ext>
    </p:extLst>
  </p:cSld>
  <p:clrMapOvr>
    <a:masterClrMapping/>
  </p:clrMapOvr>
  <p:transition spd="slow">
    <p:dissolve/>
  </p:transition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10041"/>
      </p:ext>
    </p:extLst>
  </p:cSld>
  <p:clrMapOvr>
    <a:masterClrMapping/>
  </p:clrMapOvr>
  <p:transition spd="slow">
    <p:dissolve/>
  </p:transition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550200"/>
      </p:ext>
    </p:extLst>
  </p:cSld>
  <p:clrMapOvr>
    <a:masterClrMapping/>
  </p:clrMapOvr>
  <p:transition spd="slow">
    <p:dissolve/>
  </p:transition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048875"/>
      </p:ext>
    </p:extLst>
  </p:cSld>
  <p:clrMapOvr>
    <a:masterClrMapping/>
  </p:clrMapOvr>
  <p:transition spd="slow">
    <p:dissolve/>
  </p:transition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894272"/>
      </p:ext>
    </p:extLst>
  </p:cSld>
  <p:clrMapOvr>
    <a:masterClrMapping/>
  </p:clrMapOvr>
  <p:transition spd="slow">
    <p:dissolve/>
  </p:transition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275418"/>
      </p:ext>
    </p:extLst>
  </p:cSld>
  <p:clrMapOvr>
    <a:masterClrMapping/>
  </p:clrMapOvr>
  <p:transition spd="slow">
    <p:dissolve/>
  </p:transition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469852"/>
      </p:ext>
    </p:extLst>
  </p:cSld>
  <p:clrMapOvr>
    <a:masterClrMapping/>
  </p:clrMapOvr>
  <p:transition spd="slow">
    <p:dissolve/>
  </p:transition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317946"/>
      </p:ext>
    </p:extLst>
  </p:cSld>
  <p:clrMapOvr>
    <a:masterClrMapping/>
  </p:clrMapOvr>
  <p:transition spd="slow">
    <p:dissolve/>
  </p:transition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64"/>
      </p:ext>
    </p:extLst>
  </p:cSld>
  <p:clrMapOvr>
    <a:masterClrMapping/>
  </p:clrMapOvr>
  <p:transition spd="slow">
    <p:dissolve/>
  </p:transition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344423"/>
      </p:ext>
    </p:extLst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6" name="Picture 24" descr="PPP_SDESI_TLE_Shawsh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2098676"/>
            <a:ext cx="9448800" cy="1101725"/>
          </a:xfrm>
        </p:spPr>
        <p:txBody>
          <a:bodyPr/>
          <a:lstStyle>
            <a:lvl1pPr>
              <a:defRPr sz="41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048000"/>
            <a:ext cx="9448800" cy="687388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1555752" y="6610350"/>
            <a:ext cx="9884833" cy="247650"/>
          </a:xfrm>
        </p:spPr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235368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496496"/>
      </p:ext>
    </p:extLst>
  </p:cSld>
  <p:clrMapOvr>
    <a:masterClrMapping/>
  </p:clrMapOvr>
  <p:transition spd="slow">
    <p:dissolve/>
  </p:transition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9375"/>
      </p:ext>
    </p:extLst>
  </p:cSld>
  <p:clrMapOvr>
    <a:masterClrMapping/>
  </p:clrMapOvr>
  <p:transition spd="slow">
    <p:dissolve/>
  </p:transition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37776"/>
      </p:ext>
    </p:extLst>
  </p:cSld>
  <p:clrMapOvr>
    <a:masterClrMapping/>
  </p:clrMapOvr>
  <p:transition spd="slow">
    <p:dissolve/>
  </p:transition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96527"/>
      </p:ext>
    </p:extLst>
  </p:cSld>
  <p:clrMapOvr>
    <a:masterClrMapping/>
  </p:clrMapOvr>
  <p:transition spd="slow">
    <p:dissolve/>
  </p:transition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606608"/>
      </p:ext>
    </p:extLst>
  </p:cSld>
  <p:clrMapOvr>
    <a:masterClrMapping/>
  </p:clrMapOvr>
  <p:transition spd="slow">
    <p:dissolve/>
  </p:transition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162545"/>
      </p:ext>
    </p:extLst>
  </p:cSld>
  <p:clrMapOvr>
    <a:masterClrMapping/>
  </p:clrMapOvr>
  <p:transition spd="slow">
    <p:dissolve/>
  </p:transition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130480"/>
      </p:ext>
    </p:extLst>
  </p:cSld>
  <p:clrMapOvr>
    <a:masterClrMapping/>
  </p:clrMapOvr>
  <p:transition spd="slow">
    <p:dissolve/>
  </p:transition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507076"/>
      </p:ext>
    </p:extLst>
  </p:cSld>
  <p:clrMapOvr>
    <a:masterClrMapping/>
  </p:clrMapOvr>
  <p:transition spd="slow">
    <p:dissolve/>
  </p:transition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431387"/>
      </p:ext>
    </p:extLst>
  </p:cSld>
  <p:clrMapOvr>
    <a:masterClrMapping/>
  </p:clrMapOvr>
  <p:transition spd="slow">
    <p:dissolve/>
  </p:transition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32453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575882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28559"/>
      </p:ext>
    </p:extLst>
  </p:cSld>
  <p:clrMapOvr>
    <a:masterClrMapping/>
  </p:clrMapOvr>
  <p:transition spd="slow">
    <p:dissolve/>
  </p:transition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62435"/>
      </p:ext>
    </p:extLst>
  </p:cSld>
  <p:clrMapOvr>
    <a:masterClrMapping/>
  </p:clrMapOvr>
  <p:transition spd="slow">
    <p:dissolve/>
  </p:transition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99862"/>
      </p:ext>
    </p:extLst>
  </p:cSld>
  <p:clrMapOvr>
    <a:masterClrMapping/>
  </p:clrMapOvr>
  <p:transition spd="slow">
    <p:dissolve/>
  </p:transition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079718"/>
      </p:ext>
    </p:extLst>
  </p:cSld>
  <p:clrMapOvr>
    <a:masterClrMapping/>
  </p:clrMapOvr>
  <p:transition spd="slow">
    <p:dissolve/>
  </p:transition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678646"/>
      </p:ext>
    </p:extLst>
  </p:cSld>
  <p:clrMapOvr>
    <a:masterClrMapping/>
  </p:clrMapOvr>
  <p:transition spd="slow">
    <p:dissolve/>
  </p:transition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23234"/>
      </p:ext>
    </p:extLst>
  </p:cSld>
  <p:clrMapOvr>
    <a:masterClrMapping/>
  </p:clrMapOvr>
  <p:transition spd="slow">
    <p:dissolve/>
  </p:transition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873373"/>
      </p:ext>
    </p:extLst>
  </p:cSld>
  <p:clrMapOvr>
    <a:masterClrMapping/>
  </p:clrMapOvr>
  <p:transition spd="slow">
    <p:dissolve/>
  </p:transition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956804"/>
      </p:ext>
    </p:extLst>
  </p:cSld>
  <p:clrMapOvr>
    <a:masterClrMapping/>
  </p:clrMapOvr>
  <p:transition spd="slow">
    <p:dissolve/>
  </p:transition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32585"/>
      </p:ext>
    </p:extLst>
  </p:cSld>
  <p:clrMapOvr>
    <a:masterClrMapping/>
  </p:clrMapOvr>
  <p:transition spd="slow">
    <p:dissolve/>
  </p:transition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731135"/>
      </p:ext>
    </p:extLst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430318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10741"/>
      </p:ext>
    </p:extLst>
  </p:cSld>
  <p:clrMapOvr>
    <a:masterClrMapping/>
  </p:clrMapOvr>
  <p:transition spd="slow">
    <p:dissolve/>
  </p:transition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385562"/>
      </p:ext>
    </p:extLst>
  </p:cSld>
  <p:clrMapOvr>
    <a:masterClrMapping/>
  </p:clrMapOvr>
  <p:transition spd="slow">
    <p:dissolve/>
  </p:transition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5404"/>
      </p:ext>
    </p:extLst>
  </p:cSld>
  <p:clrMapOvr>
    <a:masterClrMapping/>
  </p:clrMapOvr>
  <p:transition spd="slow">
    <p:dissolve/>
  </p:transition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498250"/>
      </p:ext>
    </p:extLst>
  </p:cSld>
  <p:clrMapOvr>
    <a:masterClrMapping/>
  </p:clrMapOvr>
  <p:transition spd="slow">
    <p:dissolve/>
  </p:transition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41377"/>
      </p:ext>
    </p:extLst>
  </p:cSld>
  <p:clrMapOvr>
    <a:masterClrMapping/>
  </p:clrMapOvr>
  <p:transition spd="slow">
    <p:dissolve/>
  </p:transition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35974"/>
      </p:ext>
    </p:extLst>
  </p:cSld>
  <p:clrMapOvr>
    <a:masterClrMapping/>
  </p:clrMapOvr>
  <p:transition spd="slow">
    <p:dissolve/>
  </p:transition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9627"/>
      </p:ext>
    </p:extLst>
  </p:cSld>
  <p:clrMapOvr>
    <a:masterClrMapping/>
  </p:clrMapOvr>
  <p:transition spd="slow">
    <p:dissolve/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56189"/>
      </p:ext>
    </p:extLst>
  </p:cSld>
  <p:clrMapOvr>
    <a:masterClrMapping/>
  </p:clrMapOvr>
  <p:transition spd="slow">
    <p:dissolve/>
  </p:transition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355505"/>
      </p:ext>
    </p:extLst>
  </p:cSld>
  <p:clrMapOvr>
    <a:masterClrMapping/>
  </p:clrMapOvr>
  <p:transition spd="slow">
    <p:dissolve/>
  </p:transition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343118"/>
      </p:ext>
    </p:extLst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5334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51600" y="1524000"/>
            <a:ext cx="5334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906003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4895"/>
      </p:ext>
    </p:extLst>
  </p:cSld>
  <p:clrMapOvr>
    <a:masterClrMapping/>
  </p:clrMapOvr>
  <p:transition spd="slow">
    <p:dissolve/>
  </p:transition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825344"/>
      </p:ext>
    </p:extLst>
  </p:cSld>
  <p:clrMapOvr>
    <a:masterClrMapping/>
  </p:clrMapOvr>
  <p:transition spd="slow">
    <p:dissolve/>
  </p:transition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151386"/>
      </p:ext>
    </p:extLst>
  </p:cSld>
  <p:clrMapOvr>
    <a:masterClrMapping/>
  </p:clrMapOvr>
  <p:transition spd="slow">
    <p:dissolve/>
  </p:transition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41817"/>
      </p:ext>
    </p:extLst>
  </p:cSld>
  <p:clrMapOvr>
    <a:masterClrMapping/>
  </p:clrMapOvr>
  <p:transition spd="slow">
    <p:dissolve/>
  </p:transition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14039"/>
      </p:ext>
    </p:extLst>
  </p:cSld>
  <p:clrMapOvr>
    <a:masterClrMapping/>
  </p:clrMapOvr>
  <p:transition spd="slow">
    <p:dissolve/>
  </p:transition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473007"/>
      </p:ext>
    </p:extLst>
  </p:cSld>
  <p:clrMapOvr>
    <a:masterClrMapping/>
  </p:clrMapOvr>
  <p:transition spd="slow">
    <p:dissolve/>
  </p:transition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04748"/>
      </p:ext>
    </p:extLst>
  </p:cSld>
  <p:clrMapOvr>
    <a:masterClrMapping/>
  </p:clrMapOvr>
  <p:transition spd="slow">
    <p:dissolve/>
  </p:transition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18766"/>
      </p:ext>
    </p:extLst>
  </p:cSld>
  <p:clrMapOvr>
    <a:masterClrMapping/>
  </p:clrMapOvr>
  <p:transition spd="slow">
    <p:dissolve/>
  </p:transition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681566"/>
      </p:ext>
    </p:extLst>
  </p:cSld>
  <p:clrMapOvr>
    <a:masterClrMapping/>
  </p:clrMapOvr>
  <p:transition spd="slow">
    <p:dissolve/>
  </p:transition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449932"/>
      </p:ext>
    </p:extLst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112993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249249"/>
      </p:ext>
    </p:extLst>
  </p:cSld>
  <p:clrMapOvr>
    <a:masterClrMapping/>
  </p:clrMapOvr>
  <p:transition spd="slow">
    <p:dissolve/>
  </p:transition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906723"/>
      </p:ext>
    </p:extLst>
  </p:cSld>
  <p:clrMapOvr>
    <a:masterClrMapping/>
  </p:clrMapOvr>
  <p:transition spd="slow">
    <p:dissolve/>
  </p:transition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999264"/>
      </p:ext>
    </p:extLst>
  </p:cSld>
  <p:clrMapOvr>
    <a:masterClrMapping/>
  </p:clrMapOvr>
  <p:transition spd="slow">
    <p:dissolve/>
  </p:transition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67464"/>
      </p:ext>
    </p:extLst>
  </p:cSld>
  <p:clrMapOvr>
    <a:masterClrMapping/>
  </p:clrMapOvr>
  <p:transition spd="slow">
    <p:dissolve/>
  </p:transition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038908"/>
      </p:ext>
    </p:extLst>
  </p:cSld>
  <p:clrMapOvr>
    <a:masterClrMapping/>
  </p:clrMapOvr>
  <p:transition spd="slow">
    <p:dissolve/>
  </p:transition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641372"/>
      </p:ext>
    </p:extLst>
  </p:cSld>
  <p:clrMapOvr>
    <a:masterClrMapping/>
  </p:clrMapOvr>
  <p:transition spd="slow">
    <p:dissolve/>
  </p:transition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319920"/>
      </p:ext>
    </p:extLst>
  </p:cSld>
  <p:clrMapOvr>
    <a:masterClrMapping/>
  </p:clrMapOvr>
  <p:transition spd="slow">
    <p:dissolve/>
  </p:transition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980863"/>
      </p:ext>
    </p:extLst>
  </p:cSld>
  <p:clrMapOvr>
    <a:masterClrMapping/>
  </p:clrMapOvr>
  <p:transition spd="slow">
    <p:dissolve/>
  </p:transition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02318"/>
      </p:ext>
    </p:extLst>
  </p:cSld>
  <p:clrMapOvr>
    <a:masterClrMapping/>
  </p:clrMapOvr>
  <p:transition spd="slow">
    <p:dissolve/>
  </p:transition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38602"/>
      </p:ext>
    </p:extLst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670502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944130"/>
      </p:ext>
    </p:extLst>
  </p:cSld>
  <p:clrMapOvr>
    <a:masterClrMapping/>
  </p:clrMapOvr>
  <p:transition spd="slow">
    <p:dissolve/>
  </p:transition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24305"/>
      </p:ext>
    </p:extLst>
  </p:cSld>
  <p:clrMapOvr>
    <a:masterClrMapping/>
  </p:clrMapOvr>
  <p:transition spd="slow">
    <p:dissolve/>
  </p:transition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911420"/>
      </p:ext>
    </p:extLst>
  </p:cSld>
  <p:clrMapOvr>
    <a:masterClrMapping/>
  </p:clrMapOvr>
  <p:transition spd="slow">
    <p:dissolve/>
  </p:transition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201359"/>
      </p:ext>
    </p:extLst>
  </p:cSld>
  <p:clrMapOvr>
    <a:masterClrMapping/>
  </p:clrMapOvr>
  <p:transition spd="slow">
    <p:dissolve/>
  </p:transition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378717"/>
      </p:ext>
    </p:extLst>
  </p:cSld>
  <p:clrMapOvr>
    <a:masterClrMapping/>
  </p:clrMapOvr>
  <p:transition spd="slow">
    <p:dissolve/>
  </p:transition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50729"/>
      </p:ext>
    </p:extLst>
  </p:cSld>
  <p:clrMapOvr>
    <a:masterClrMapping/>
  </p:clrMapOvr>
  <p:transition spd="slow">
    <p:dissolve/>
  </p:transition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92302"/>
      </p:ext>
    </p:extLst>
  </p:cSld>
  <p:clrMapOvr>
    <a:masterClrMapping/>
  </p:clrMapOvr>
  <p:transition spd="slow">
    <p:dissolve/>
  </p:transition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64407"/>
      </p:ext>
    </p:extLst>
  </p:cSld>
  <p:clrMapOvr>
    <a:masterClrMapping/>
  </p:clrMapOvr>
  <p:transition spd="slow">
    <p:dissolve/>
  </p:transition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36985"/>
      </p:ext>
    </p:extLst>
  </p:cSld>
  <p:clrMapOvr>
    <a:masterClrMapping/>
  </p:clrMapOvr>
  <p:transition spd="slow">
    <p:dissolve/>
  </p:transition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73400"/>
      </p:ext>
    </p:extLst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332650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584899"/>
      </p:ext>
    </p:extLst>
  </p:cSld>
  <p:clrMapOvr>
    <a:masterClrMapping/>
  </p:clrMapOvr>
  <p:transition spd="slow">
    <p:dissolve/>
  </p:transition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84189"/>
      </p:ext>
    </p:extLst>
  </p:cSld>
  <p:clrMapOvr>
    <a:masterClrMapping/>
  </p:clrMapOvr>
  <p:transition spd="slow">
    <p:dissolve/>
  </p:transition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58770"/>
      </p:ext>
    </p:extLst>
  </p:cSld>
  <p:clrMapOvr>
    <a:masterClrMapping/>
  </p:clrMapOvr>
  <p:transition spd="slow">
    <p:dissolve/>
  </p:transition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985619"/>
      </p:ext>
    </p:extLst>
  </p:cSld>
  <p:clrMapOvr>
    <a:masterClrMapping/>
  </p:clrMapOvr>
  <p:transition spd="slow">
    <p:dissolve/>
  </p:transition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170609"/>
      </p:ext>
    </p:extLst>
  </p:cSld>
  <p:clrMapOvr>
    <a:masterClrMapping/>
  </p:clrMapOvr>
  <p:transition spd="slow">
    <p:dissolve/>
  </p:transition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683811"/>
      </p:ext>
    </p:extLst>
  </p:cSld>
  <p:clrMapOvr>
    <a:masterClrMapping/>
  </p:clrMapOvr>
  <p:transition spd="slow">
    <p:dissolve/>
  </p:transition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906598"/>
      </p:ext>
    </p:extLst>
  </p:cSld>
  <p:clrMapOvr>
    <a:masterClrMapping/>
  </p:clrMapOvr>
  <p:transition spd="slow">
    <p:dissolve/>
  </p:transition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960960"/>
      </p:ext>
    </p:extLst>
  </p:cSld>
  <p:clrMapOvr>
    <a:masterClrMapping/>
  </p:clrMapOvr>
  <p:transition spd="slow">
    <p:dissolve/>
  </p:transition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880646"/>
      </p:ext>
    </p:extLst>
  </p:cSld>
  <p:clrMapOvr>
    <a:masterClrMapping/>
  </p:clrMapOvr>
  <p:transition spd="slow">
    <p:dissolve/>
  </p:transition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17342"/>
      </p:ext>
    </p:extLst>
  </p:cSld>
  <p:clrMapOvr>
    <a:masterClrMapping/>
  </p:clrMapOvr>
  <p:transition spd="slow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045181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82542"/>
      </p:ext>
    </p:extLst>
  </p:cSld>
  <p:clrMapOvr>
    <a:masterClrMapping/>
  </p:clrMapOvr>
  <p:transition spd="slow">
    <p:dissolve/>
  </p:transition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052040"/>
      </p:ext>
    </p:extLst>
  </p:cSld>
  <p:clrMapOvr>
    <a:masterClrMapping/>
  </p:clrMapOvr>
  <p:transition spd="slow">
    <p:dissolve/>
  </p:transition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31919"/>
      </p:ext>
    </p:extLst>
  </p:cSld>
  <p:clrMapOvr>
    <a:masterClrMapping/>
  </p:clrMapOvr>
  <p:transition spd="slow">
    <p:dissolve/>
  </p:transition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750228"/>
      </p:ext>
    </p:extLst>
  </p:cSld>
  <p:clrMapOvr>
    <a:masterClrMapping/>
  </p:clrMapOvr>
  <p:transition spd="slow">
    <p:dissolve/>
  </p:transition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78632"/>
      </p:ext>
    </p:extLst>
  </p:cSld>
  <p:clrMapOvr>
    <a:masterClrMapping/>
  </p:clrMapOvr>
  <p:transition spd="slow">
    <p:dissolve/>
  </p:transition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57327"/>
      </p:ext>
    </p:extLst>
  </p:cSld>
  <p:clrMapOvr>
    <a:masterClrMapping/>
  </p:clrMapOvr>
  <p:transition spd="slow">
    <p:dissolve/>
  </p:transition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477685"/>
      </p:ext>
    </p:extLst>
  </p:cSld>
  <p:clrMapOvr>
    <a:masterClrMapping/>
  </p:clrMapOvr>
  <p:transition spd="slow">
    <p:dissolve/>
  </p:transition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418090"/>
      </p:ext>
    </p:extLst>
  </p:cSld>
  <p:clrMapOvr>
    <a:masterClrMapping/>
  </p:clrMapOvr>
  <p:transition spd="slow">
    <p:dissolve/>
  </p:transition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00713"/>
      </p:ext>
    </p:extLst>
  </p:cSld>
  <p:clrMapOvr>
    <a:masterClrMapping/>
  </p:clrMapOvr>
  <p:transition spd="slow">
    <p:dissolve/>
  </p:transition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97277"/>
      </p:ext>
    </p:extLst>
  </p:cSld>
  <p:clrMapOvr>
    <a:masterClrMapping/>
  </p:clrMapOvr>
  <p:transition spd="slow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13678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768315"/>
      </p:ext>
    </p:extLst>
  </p:cSld>
  <p:clrMapOvr>
    <a:masterClrMapping/>
  </p:clrMapOvr>
  <p:transition spd="slow">
    <p:dissolve/>
  </p:transition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342211"/>
      </p:ext>
    </p:extLst>
  </p:cSld>
  <p:clrMapOvr>
    <a:masterClrMapping/>
  </p:clrMapOvr>
  <p:transition spd="slow">
    <p:dissolve/>
  </p:transition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267354"/>
      </p:ext>
    </p:extLst>
  </p:cSld>
  <p:clrMapOvr>
    <a:masterClrMapping/>
  </p:clrMapOvr>
  <p:transition spd="slow">
    <p:dissolve/>
  </p:transition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55492"/>
      </p:ext>
    </p:extLst>
  </p:cSld>
  <p:clrMapOvr>
    <a:masterClrMapping/>
  </p:clrMapOvr>
  <p:transition spd="slow">
    <p:dissolve/>
  </p:transition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40501"/>
      </p:ext>
    </p:extLst>
  </p:cSld>
  <p:clrMapOvr>
    <a:masterClrMapping/>
  </p:clrMapOvr>
  <p:transition spd="slow">
    <p:dissolve/>
  </p:transition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980174"/>
      </p:ext>
    </p:extLst>
  </p:cSld>
  <p:clrMapOvr>
    <a:masterClrMapping/>
  </p:clrMapOvr>
  <p:transition spd="slow">
    <p:dissolve/>
  </p:transition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74537"/>
      </p:ext>
    </p:extLst>
  </p:cSld>
  <p:clrMapOvr>
    <a:masterClrMapping/>
  </p:clrMapOvr>
  <p:transition spd="slow">
    <p:dissolve/>
  </p:transition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32501"/>
      </p:ext>
    </p:extLst>
  </p:cSld>
  <p:clrMapOvr>
    <a:masterClrMapping/>
  </p:clrMapOvr>
  <p:transition spd="slow">
    <p:dissolve/>
  </p:transition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94805"/>
      </p:ext>
    </p:extLst>
  </p:cSld>
  <p:clrMapOvr>
    <a:masterClrMapping/>
  </p:clrMapOvr>
  <p:transition spd="slow">
    <p:dissolve/>
  </p:transition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353840"/>
      </p:ext>
    </p:extLst>
  </p:cSld>
  <p:clrMapOvr>
    <a:masterClrMapping/>
  </p:clrMapOvr>
  <p:transition spd="slow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93419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09757"/>
      </p:ext>
    </p:extLst>
  </p:cSld>
  <p:clrMapOvr>
    <a:masterClrMapping/>
  </p:clrMapOvr>
  <p:transition spd="slow">
    <p:dissolve/>
  </p:transition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260560"/>
      </p:ext>
    </p:extLst>
  </p:cSld>
  <p:clrMapOvr>
    <a:masterClrMapping/>
  </p:clrMapOvr>
  <p:transition spd="slow">
    <p:dissolve/>
  </p:transition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556867"/>
      </p:ext>
    </p:extLst>
  </p:cSld>
  <p:clrMapOvr>
    <a:masterClrMapping/>
  </p:clrMapOvr>
  <p:transition spd="slow">
    <p:dissolve/>
  </p:transition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38355"/>
      </p:ext>
    </p:extLst>
  </p:cSld>
  <p:clrMapOvr>
    <a:masterClrMapping/>
  </p:clrMapOvr>
  <p:transition spd="slow">
    <p:dissolve/>
  </p:transition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971563"/>
      </p:ext>
    </p:extLst>
  </p:cSld>
  <p:clrMapOvr>
    <a:masterClrMapping/>
  </p:clrMapOvr>
  <p:transition spd="slow">
    <p:dissolve/>
  </p:transition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17669"/>
      </p:ext>
    </p:extLst>
  </p:cSld>
  <p:clrMapOvr>
    <a:masterClrMapping/>
  </p:clrMapOvr>
  <p:transition spd="slow">
    <p:dissolve/>
  </p:transition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84751"/>
      </p:ext>
    </p:extLst>
  </p:cSld>
  <p:clrMapOvr>
    <a:masterClrMapping/>
  </p:clrMapOvr>
  <p:transition spd="slow">
    <p:dissolve/>
  </p:transition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13861"/>
      </p:ext>
    </p:extLst>
  </p:cSld>
  <p:clrMapOvr>
    <a:masterClrMapping/>
  </p:clrMapOvr>
  <p:transition spd="slow">
    <p:dissolve/>
  </p:transition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710204"/>
      </p:ext>
    </p:extLst>
  </p:cSld>
  <p:clrMapOvr>
    <a:masterClrMapping/>
  </p:clrMapOvr>
  <p:transition spd="slow">
    <p:dissolve/>
  </p:transition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29752"/>
      </p:ext>
    </p:extLst>
  </p:cSld>
  <p:clrMapOvr>
    <a:masterClrMapping/>
  </p:clrMapOvr>
  <p:transition spd="slow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66200" y="0"/>
            <a:ext cx="2819400" cy="6553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8000" y="0"/>
            <a:ext cx="8255000" cy="6553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126698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544543"/>
      </p:ext>
    </p:extLst>
  </p:cSld>
  <p:clrMapOvr>
    <a:masterClrMapping/>
  </p:clrMapOvr>
  <p:transition spd="slow">
    <p:dissolve/>
  </p:transition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961496"/>
      </p:ext>
    </p:extLst>
  </p:cSld>
  <p:clrMapOvr>
    <a:masterClrMapping/>
  </p:clrMapOvr>
  <p:transition spd="slow">
    <p:dissolve/>
  </p:transition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088541"/>
      </p:ext>
    </p:extLst>
  </p:cSld>
  <p:clrMapOvr>
    <a:masterClrMapping/>
  </p:clrMapOvr>
  <p:transition spd="slow">
    <p:dissolve/>
  </p:transition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59515"/>
      </p:ext>
    </p:extLst>
  </p:cSld>
  <p:clrMapOvr>
    <a:masterClrMapping/>
  </p:clrMapOvr>
  <p:transition spd="slow">
    <p:dissolve/>
  </p:transition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15778"/>
      </p:ext>
    </p:extLst>
  </p:cSld>
  <p:clrMapOvr>
    <a:masterClrMapping/>
  </p:clrMapOvr>
  <p:transition spd="slow">
    <p:dissolve/>
  </p:transition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96939"/>
      </p:ext>
    </p:extLst>
  </p:cSld>
  <p:clrMapOvr>
    <a:masterClrMapping/>
  </p:clrMapOvr>
  <p:transition spd="slow">
    <p:dissolve/>
  </p:transition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86439"/>
      </p:ext>
    </p:extLst>
  </p:cSld>
  <p:clrMapOvr>
    <a:masterClrMapping/>
  </p:clrMapOvr>
  <p:transition spd="slow">
    <p:dissolve/>
  </p:transition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99904"/>
      </p:ext>
    </p:extLst>
  </p:cSld>
  <p:clrMapOvr>
    <a:masterClrMapping/>
  </p:clrMapOvr>
  <p:transition spd="slow">
    <p:dissolve/>
  </p:transition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84084"/>
      </p:ext>
    </p:extLst>
  </p:cSld>
  <p:clrMapOvr>
    <a:masterClrMapping/>
  </p:clrMapOvr>
  <p:transition spd="slow">
    <p:dissolve/>
  </p:transition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937653"/>
      </p:ext>
    </p:extLst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6" name="Picture 24" descr="PPP_SDESI_TLE_Shawsh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2098676"/>
            <a:ext cx="9448800" cy="1101725"/>
          </a:xfrm>
        </p:spPr>
        <p:txBody>
          <a:bodyPr/>
          <a:lstStyle>
            <a:lvl1pPr>
              <a:defRPr sz="41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048000"/>
            <a:ext cx="9448800" cy="687388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1555752" y="6610350"/>
            <a:ext cx="9884833" cy="247650"/>
          </a:xfrm>
        </p:spPr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512140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05749"/>
      </p:ext>
    </p:extLst>
  </p:cSld>
  <p:clrMapOvr>
    <a:masterClrMapping/>
  </p:clrMapOvr>
  <p:transition spd="slow">
    <p:dissolve/>
  </p:transition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85563"/>
      </p:ext>
    </p:extLst>
  </p:cSld>
  <p:clrMapOvr>
    <a:masterClrMapping/>
  </p:clrMapOvr>
  <p:transition spd="slow">
    <p:dissolve/>
  </p:transition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154062"/>
      </p:ext>
    </p:extLst>
  </p:cSld>
  <p:clrMapOvr>
    <a:masterClrMapping/>
  </p:clrMapOvr>
  <p:transition spd="slow">
    <p:dissolve/>
  </p:transition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009585"/>
      </p:ext>
    </p:extLst>
  </p:cSld>
  <p:clrMapOvr>
    <a:masterClrMapping/>
  </p:clrMapOvr>
  <p:transition spd="slow">
    <p:dissolve/>
  </p:transition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40790"/>
      </p:ext>
    </p:extLst>
  </p:cSld>
  <p:clrMapOvr>
    <a:masterClrMapping/>
  </p:clrMapOvr>
  <p:transition spd="slow">
    <p:dissolve/>
  </p:transition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63113"/>
      </p:ext>
    </p:extLst>
  </p:cSld>
  <p:clrMapOvr>
    <a:masterClrMapping/>
  </p:clrMapOvr>
  <p:transition spd="slow">
    <p:dissolve/>
  </p:transition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733001"/>
      </p:ext>
    </p:extLst>
  </p:cSld>
  <p:clrMapOvr>
    <a:masterClrMapping/>
  </p:clrMapOvr>
  <p:transition spd="slow">
    <p:dissolve/>
  </p:transition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674821"/>
      </p:ext>
    </p:extLst>
  </p:cSld>
  <p:clrMapOvr>
    <a:masterClrMapping/>
  </p:clrMapOvr>
  <p:transition spd="slow">
    <p:dissolve/>
  </p:transition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908664"/>
      </p:ext>
    </p:extLst>
  </p:cSld>
  <p:clrMapOvr>
    <a:masterClrMapping/>
  </p:clrMapOvr>
  <p:transition spd="slow">
    <p:dissolve/>
  </p:transition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z-Cyrl-A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333207"/>
      </p:ext>
    </p:extLst>
  </p:cSld>
  <p:clrMapOvr>
    <a:masterClrMapping/>
  </p:clrMapOvr>
  <p:transition spd="slow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084666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104375"/>
      </p:ext>
    </p:extLst>
  </p:cSld>
  <p:clrMapOvr>
    <a:masterClrMapping/>
  </p:clrMapOvr>
  <p:transition spd="slow">
    <p:dissolve/>
  </p:transition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65105"/>
      </p:ext>
    </p:extLst>
  </p:cSld>
  <p:clrMapOvr>
    <a:masterClrMapping/>
  </p:clrMapOvr>
  <p:transition spd="slow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6819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5334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51600" y="1524000"/>
            <a:ext cx="5334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106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4752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9921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6086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9393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1183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372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66200" y="0"/>
            <a:ext cx="2819400" cy="6553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8000" y="0"/>
            <a:ext cx="8255000" cy="6553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9503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6" name="Picture 24" descr="PPP_SDESI_TLE_Shawsh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2098676"/>
            <a:ext cx="9448800" cy="1101725"/>
          </a:xfrm>
        </p:spPr>
        <p:txBody>
          <a:bodyPr/>
          <a:lstStyle>
            <a:lvl1pPr>
              <a:defRPr sz="41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048000"/>
            <a:ext cx="9448800" cy="687388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1555752" y="6610350"/>
            <a:ext cx="9884833" cy="247650"/>
          </a:xfrm>
        </p:spPr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5944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8314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8385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5334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51600" y="1524000"/>
            <a:ext cx="5334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9384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4468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1030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3489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5644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800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529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66200" y="0"/>
            <a:ext cx="2819400" cy="6553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8000" y="0"/>
            <a:ext cx="8255000" cy="6553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0061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6" name="Picture 24" descr="PPP_SDESI_TLE_Shawsh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2098676"/>
            <a:ext cx="9448800" cy="1101725"/>
          </a:xfrm>
        </p:spPr>
        <p:txBody>
          <a:bodyPr/>
          <a:lstStyle>
            <a:lvl1pPr>
              <a:defRPr sz="41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048000"/>
            <a:ext cx="9448800" cy="687388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1555752" y="6610350"/>
            <a:ext cx="9884833" cy="247650"/>
          </a:xfrm>
        </p:spPr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9897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3214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1673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5334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51600" y="1524000"/>
            <a:ext cx="5334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8227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9406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4497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3338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275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6668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5847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66200" y="0"/>
            <a:ext cx="2819400" cy="6553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8000" y="0"/>
            <a:ext cx="8255000" cy="6553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9278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6" name="Picture 24" descr="PPP_SDESI_TLE_Shawsh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2098676"/>
            <a:ext cx="9448800" cy="1101725"/>
          </a:xfrm>
        </p:spPr>
        <p:txBody>
          <a:bodyPr/>
          <a:lstStyle>
            <a:lvl1pPr>
              <a:defRPr sz="41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048000"/>
            <a:ext cx="9448800" cy="687388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1555752" y="6610350"/>
            <a:ext cx="9884833" cy="247650"/>
          </a:xfrm>
        </p:spPr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4591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1030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6804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5334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51600" y="1524000"/>
            <a:ext cx="5334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55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2412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3350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91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106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7446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9869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66200" y="0"/>
            <a:ext cx="2819400" cy="6553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8000" y="0"/>
            <a:ext cx="8255000" cy="6553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2528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6" name="Picture 24" descr="PPP_SDESI_TLE_Shawsh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2098676"/>
            <a:ext cx="9448800" cy="1101725"/>
          </a:xfrm>
        </p:spPr>
        <p:txBody>
          <a:bodyPr/>
          <a:lstStyle>
            <a:lvl1pPr>
              <a:defRPr sz="41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048000"/>
            <a:ext cx="9448800" cy="687388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1555752" y="6610350"/>
            <a:ext cx="9884833" cy="247650"/>
          </a:xfrm>
        </p:spPr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6057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019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7238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5334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51600" y="1524000"/>
            <a:ext cx="5334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0440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0339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815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6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74.xml"/><Relationship Id="rId10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8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7.xml"/><Relationship Id="rId11" Type="http://schemas.openxmlformats.org/officeDocument/2006/relationships/slideLayout" Target="../slideLayouts/slideLayout302.xml"/><Relationship Id="rId5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301.xml"/><Relationship Id="rId4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300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9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307.xml"/><Relationship Id="rId10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316.xml"/><Relationship Id="rId7" Type="http://schemas.openxmlformats.org/officeDocument/2006/relationships/slideLayout" Target="../slideLayouts/slideLayout320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5.xml"/><Relationship Id="rId1" Type="http://schemas.openxmlformats.org/officeDocument/2006/relationships/slideLayout" Target="../slideLayouts/slideLayout314.xml"/><Relationship Id="rId6" Type="http://schemas.openxmlformats.org/officeDocument/2006/relationships/slideLayout" Target="../slideLayouts/slideLayout319.xml"/><Relationship Id="rId11" Type="http://schemas.openxmlformats.org/officeDocument/2006/relationships/slideLayout" Target="../slideLayouts/slideLayout324.xml"/><Relationship Id="rId5" Type="http://schemas.openxmlformats.org/officeDocument/2006/relationships/slideLayout" Target="../slideLayouts/slideLayout318.xml"/><Relationship Id="rId10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317.xml"/><Relationship Id="rId9" Type="http://schemas.openxmlformats.org/officeDocument/2006/relationships/slideLayout" Target="../slideLayouts/slideLayout3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3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42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4.xml"/><Relationship Id="rId3" Type="http://schemas.openxmlformats.org/officeDocument/2006/relationships/slideLayout" Target="../slideLayouts/slideLayout349.xml"/><Relationship Id="rId7" Type="http://schemas.openxmlformats.org/officeDocument/2006/relationships/slideLayout" Target="../slideLayouts/slideLayout353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8.xml"/><Relationship Id="rId1" Type="http://schemas.openxmlformats.org/officeDocument/2006/relationships/slideLayout" Target="../slideLayouts/slideLayout347.xml"/><Relationship Id="rId6" Type="http://schemas.openxmlformats.org/officeDocument/2006/relationships/slideLayout" Target="../slideLayouts/slideLayout352.xml"/><Relationship Id="rId11" Type="http://schemas.openxmlformats.org/officeDocument/2006/relationships/slideLayout" Target="../slideLayouts/slideLayout357.xml"/><Relationship Id="rId5" Type="http://schemas.openxmlformats.org/officeDocument/2006/relationships/slideLayout" Target="../slideLayouts/slideLayout351.xml"/><Relationship Id="rId10" Type="http://schemas.openxmlformats.org/officeDocument/2006/relationships/slideLayout" Target="../slideLayouts/slideLayout356.xml"/><Relationship Id="rId4" Type="http://schemas.openxmlformats.org/officeDocument/2006/relationships/slideLayout" Target="../slideLayouts/slideLayout350.xml"/><Relationship Id="rId9" Type="http://schemas.openxmlformats.org/officeDocument/2006/relationships/slideLayout" Target="../slideLayouts/slideLayout355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5.xml"/><Relationship Id="rId3" Type="http://schemas.openxmlformats.org/officeDocument/2006/relationships/slideLayout" Target="../slideLayouts/slideLayout360.xml"/><Relationship Id="rId7" Type="http://schemas.openxmlformats.org/officeDocument/2006/relationships/slideLayout" Target="../slideLayouts/slideLayout364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9.xml"/><Relationship Id="rId1" Type="http://schemas.openxmlformats.org/officeDocument/2006/relationships/slideLayout" Target="../slideLayouts/slideLayout358.xml"/><Relationship Id="rId6" Type="http://schemas.openxmlformats.org/officeDocument/2006/relationships/slideLayout" Target="../slideLayouts/slideLayout363.xml"/><Relationship Id="rId11" Type="http://schemas.openxmlformats.org/officeDocument/2006/relationships/slideLayout" Target="../slideLayouts/slideLayout368.xml"/><Relationship Id="rId5" Type="http://schemas.openxmlformats.org/officeDocument/2006/relationships/slideLayout" Target="../slideLayouts/slideLayout362.xml"/><Relationship Id="rId10" Type="http://schemas.openxmlformats.org/officeDocument/2006/relationships/slideLayout" Target="../slideLayouts/slideLayout367.xml"/><Relationship Id="rId4" Type="http://schemas.openxmlformats.org/officeDocument/2006/relationships/slideLayout" Target="../slideLayouts/slideLayout361.xml"/><Relationship Id="rId9" Type="http://schemas.openxmlformats.org/officeDocument/2006/relationships/slideLayout" Target="../slideLayouts/slideLayout366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6.xml"/><Relationship Id="rId3" Type="http://schemas.openxmlformats.org/officeDocument/2006/relationships/slideLayout" Target="../slideLayouts/slideLayout371.xml"/><Relationship Id="rId7" Type="http://schemas.openxmlformats.org/officeDocument/2006/relationships/slideLayout" Target="../slideLayouts/slideLayout375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70.xml"/><Relationship Id="rId1" Type="http://schemas.openxmlformats.org/officeDocument/2006/relationships/slideLayout" Target="../slideLayouts/slideLayout369.xml"/><Relationship Id="rId6" Type="http://schemas.openxmlformats.org/officeDocument/2006/relationships/slideLayout" Target="../slideLayouts/slideLayout374.xml"/><Relationship Id="rId11" Type="http://schemas.openxmlformats.org/officeDocument/2006/relationships/slideLayout" Target="../slideLayouts/slideLayout379.xml"/><Relationship Id="rId5" Type="http://schemas.openxmlformats.org/officeDocument/2006/relationships/slideLayout" Target="../slideLayouts/slideLayout373.xml"/><Relationship Id="rId10" Type="http://schemas.openxmlformats.org/officeDocument/2006/relationships/slideLayout" Target="../slideLayouts/slideLayout378.xml"/><Relationship Id="rId4" Type="http://schemas.openxmlformats.org/officeDocument/2006/relationships/slideLayout" Target="../slideLayouts/slideLayout372.xml"/><Relationship Id="rId9" Type="http://schemas.openxmlformats.org/officeDocument/2006/relationships/slideLayout" Target="../slideLayouts/slideLayout377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7.xml"/><Relationship Id="rId3" Type="http://schemas.openxmlformats.org/officeDocument/2006/relationships/slideLayout" Target="../slideLayouts/slideLayout382.xml"/><Relationship Id="rId7" Type="http://schemas.openxmlformats.org/officeDocument/2006/relationships/slideLayout" Target="../slideLayouts/slideLayout386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81.xml"/><Relationship Id="rId1" Type="http://schemas.openxmlformats.org/officeDocument/2006/relationships/slideLayout" Target="../slideLayouts/slideLayout380.xml"/><Relationship Id="rId6" Type="http://schemas.openxmlformats.org/officeDocument/2006/relationships/slideLayout" Target="../slideLayouts/slideLayout385.xml"/><Relationship Id="rId11" Type="http://schemas.openxmlformats.org/officeDocument/2006/relationships/slideLayout" Target="../slideLayouts/slideLayout390.xml"/><Relationship Id="rId5" Type="http://schemas.openxmlformats.org/officeDocument/2006/relationships/slideLayout" Target="../slideLayouts/slideLayout384.xml"/><Relationship Id="rId10" Type="http://schemas.openxmlformats.org/officeDocument/2006/relationships/slideLayout" Target="../slideLayouts/slideLayout389.xml"/><Relationship Id="rId4" Type="http://schemas.openxmlformats.org/officeDocument/2006/relationships/slideLayout" Target="../slideLayouts/slideLayout383.xml"/><Relationship Id="rId9" Type="http://schemas.openxmlformats.org/officeDocument/2006/relationships/slideLayout" Target="../slideLayouts/slideLayout388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93.xml"/><Relationship Id="rId7" Type="http://schemas.openxmlformats.org/officeDocument/2006/relationships/slideLayout" Target="../slideLayouts/slideLayout397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92.xml"/><Relationship Id="rId1" Type="http://schemas.openxmlformats.org/officeDocument/2006/relationships/slideLayout" Target="../slideLayouts/slideLayout391.xml"/><Relationship Id="rId6" Type="http://schemas.openxmlformats.org/officeDocument/2006/relationships/slideLayout" Target="../slideLayouts/slideLayout396.xml"/><Relationship Id="rId11" Type="http://schemas.openxmlformats.org/officeDocument/2006/relationships/slideLayout" Target="../slideLayouts/slideLayout401.xml"/><Relationship Id="rId5" Type="http://schemas.openxmlformats.org/officeDocument/2006/relationships/slideLayout" Target="../slideLayouts/slideLayout395.xml"/><Relationship Id="rId10" Type="http://schemas.openxmlformats.org/officeDocument/2006/relationships/slideLayout" Target="../slideLayouts/slideLayout400.xml"/><Relationship Id="rId4" Type="http://schemas.openxmlformats.org/officeDocument/2006/relationships/slideLayout" Target="../slideLayouts/slideLayout394.xml"/><Relationship Id="rId9" Type="http://schemas.openxmlformats.org/officeDocument/2006/relationships/slideLayout" Target="../slideLayouts/slideLayout399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9.xml"/><Relationship Id="rId3" Type="http://schemas.openxmlformats.org/officeDocument/2006/relationships/slideLayout" Target="../slideLayouts/slideLayout404.xml"/><Relationship Id="rId7" Type="http://schemas.openxmlformats.org/officeDocument/2006/relationships/slideLayout" Target="../slideLayouts/slideLayout408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403.xml"/><Relationship Id="rId1" Type="http://schemas.openxmlformats.org/officeDocument/2006/relationships/slideLayout" Target="../slideLayouts/slideLayout402.xml"/><Relationship Id="rId6" Type="http://schemas.openxmlformats.org/officeDocument/2006/relationships/slideLayout" Target="../slideLayouts/slideLayout407.xml"/><Relationship Id="rId11" Type="http://schemas.openxmlformats.org/officeDocument/2006/relationships/slideLayout" Target="../slideLayouts/slideLayout412.xml"/><Relationship Id="rId5" Type="http://schemas.openxmlformats.org/officeDocument/2006/relationships/slideLayout" Target="../slideLayouts/slideLayout406.xml"/><Relationship Id="rId10" Type="http://schemas.openxmlformats.org/officeDocument/2006/relationships/slideLayout" Target="../slideLayouts/slideLayout411.xml"/><Relationship Id="rId4" Type="http://schemas.openxmlformats.org/officeDocument/2006/relationships/slideLayout" Target="../slideLayouts/slideLayout405.xml"/><Relationship Id="rId9" Type="http://schemas.openxmlformats.org/officeDocument/2006/relationships/slideLayout" Target="../slideLayouts/slideLayout410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0.xml"/><Relationship Id="rId3" Type="http://schemas.openxmlformats.org/officeDocument/2006/relationships/slideLayout" Target="../slideLayouts/slideLayout415.xml"/><Relationship Id="rId7" Type="http://schemas.openxmlformats.org/officeDocument/2006/relationships/slideLayout" Target="../slideLayouts/slideLayout419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14.xml"/><Relationship Id="rId1" Type="http://schemas.openxmlformats.org/officeDocument/2006/relationships/slideLayout" Target="../slideLayouts/slideLayout413.xml"/><Relationship Id="rId6" Type="http://schemas.openxmlformats.org/officeDocument/2006/relationships/slideLayout" Target="../slideLayouts/slideLayout418.xml"/><Relationship Id="rId11" Type="http://schemas.openxmlformats.org/officeDocument/2006/relationships/slideLayout" Target="../slideLayouts/slideLayout423.xml"/><Relationship Id="rId5" Type="http://schemas.openxmlformats.org/officeDocument/2006/relationships/slideLayout" Target="../slideLayouts/slideLayout417.xml"/><Relationship Id="rId10" Type="http://schemas.openxmlformats.org/officeDocument/2006/relationships/slideLayout" Target="../slideLayouts/slideLayout422.xml"/><Relationship Id="rId4" Type="http://schemas.openxmlformats.org/officeDocument/2006/relationships/slideLayout" Target="../slideLayouts/slideLayout416.xml"/><Relationship Id="rId9" Type="http://schemas.openxmlformats.org/officeDocument/2006/relationships/slideLayout" Target="../slideLayouts/slideLayout421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1.xml"/><Relationship Id="rId3" Type="http://schemas.openxmlformats.org/officeDocument/2006/relationships/slideLayout" Target="../slideLayouts/slideLayout426.xml"/><Relationship Id="rId7" Type="http://schemas.openxmlformats.org/officeDocument/2006/relationships/slideLayout" Target="../slideLayouts/slideLayout430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5.xml"/><Relationship Id="rId1" Type="http://schemas.openxmlformats.org/officeDocument/2006/relationships/slideLayout" Target="../slideLayouts/slideLayout424.xml"/><Relationship Id="rId6" Type="http://schemas.openxmlformats.org/officeDocument/2006/relationships/slideLayout" Target="../slideLayouts/slideLayout429.xml"/><Relationship Id="rId11" Type="http://schemas.openxmlformats.org/officeDocument/2006/relationships/slideLayout" Target="../slideLayouts/slideLayout434.xml"/><Relationship Id="rId5" Type="http://schemas.openxmlformats.org/officeDocument/2006/relationships/slideLayout" Target="../slideLayouts/slideLayout428.xml"/><Relationship Id="rId10" Type="http://schemas.openxmlformats.org/officeDocument/2006/relationships/slideLayout" Target="../slideLayouts/slideLayout433.xml"/><Relationship Id="rId4" Type="http://schemas.openxmlformats.org/officeDocument/2006/relationships/slideLayout" Target="../slideLayouts/slideLayout427.xml"/><Relationship Id="rId9" Type="http://schemas.openxmlformats.org/officeDocument/2006/relationships/slideLayout" Target="../slideLayouts/slideLayout4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2.xml"/><Relationship Id="rId3" Type="http://schemas.openxmlformats.org/officeDocument/2006/relationships/slideLayout" Target="../slideLayouts/slideLayout437.xml"/><Relationship Id="rId7" Type="http://schemas.openxmlformats.org/officeDocument/2006/relationships/slideLayout" Target="../slideLayouts/slideLayout441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6.xml"/><Relationship Id="rId1" Type="http://schemas.openxmlformats.org/officeDocument/2006/relationships/slideLayout" Target="../slideLayouts/slideLayout435.xml"/><Relationship Id="rId6" Type="http://schemas.openxmlformats.org/officeDocument/2006/relationships/slideLayout" Target="../slideLayouts/slideLayout440.xml"/><Relationship Id="rId11" Type="http://schemas.openxmlformats.org/officeDocument/2006/relationships/slideLayout" Target="../slideLayouts/slideLayout445.xml"/><Relationship Id="rId5" Type="http://schemas.openxmlformats.org/officeDocument/2006/relationships/slideLayout" Target="../slideLayouts/slideLayout439.xml"/><Relationship Id="rId10" Type="http://schemas.openxmlformats.org/officeDocument/2006/relationships/slideLayout" Target="../slideLayouts/slideLayout444.xml"/><Relationship Id="rId4" Type="http://schemas.openxmlformats.org/officeDocument/2006/relationships/slideLayout" Target="../slideLayouts/slideLayout438.xml"/><Relationship Id="rId9" Type="http://schemas.openxmlformats.org/officeDocument/2006/relationships/slideLayout" Target="../slideLayouts/slideLayout443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3.xml"/><Relationship Id="rId3" Type="http://schemas.openxmlformats.org/officeDocument/2006/relationships/slideLayout" Target="../slideLayouts/slideLayout448.xml"/><Relationship Id="rId7" Type="http://schemas.openxmlformats.org/officeDocument/2006/relationships/slideLayout" Target="../slideLayouts/slideLayout452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7.xml"/><Relationship Id="rId1" Type="http://schemas.openxmlformats.org/officeDocument/2006/relationships/slideLayout" Target="../slideLayouts/slideLayout446.xml"/><Relationship Id="rId6" Type="http://schemas.openxmlformats.org/officeDocument/2006/relationships/slideLayout" Target="../slideLayouts/slideLayout451.xml"/><Relationship Id="rId11" Type="http://schemas.openxmlformats.org/officeDocument/2006/relationships/slideLayout" Target="../slideLayouts/slideLayout456.xml"/><Relationship Id="rId5" Type="http://schemas.openxmlformats.org/officeDocument/2006/relationships/slideLayout" Target="../slideLayouts/slideLayout450.xml"/><Relationship Id="rId10" Type="http://schemas.openxmlformats.org/officeDocument/2006/relationships/slideLayout" Target="../slideLayouts/slideLayout455.xml"/><Relationship Id="rId4" Type="http://schemas.openxmlformats.org/officeDocument/2006/relationships/slideLayout" Target="../slideLayouts/slideLayout449.xml"/><Relationship Id="rId9" Type="http://schemas.openxmlformats.org/officeDocument/2006/relationships/slideLayout" Target="../slideLayouts/slideLayout454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4.xml"/><Relationship Id="rId3" Type="http://schemas.openxmlformats.org/officeDocument/2006/relationships/slideLayout" Target="../slideLayouts/slideLayout459.xml"/><Relationship Id="rId7" Type="http://schemas.openxmlformats.org/officeDocument/2006/relationships/slideLayout" Target="../slideLayouts/slideLayout463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8.xml"/><Relationship Id="rId1" Type="http://schemas.openxmlformats.org/officeDocument/2006/relationships/slideLayout" Target="../slideLayouts/slideLayout457.xml"/><Relationship Id="rId6" Type="http://schemas.openxmlformats.org/officeDocument/2006/relationships/slideLayout" Target="../slideLayouts/slideLayout462.xml"/><Relationship Id="rId11" Type="http://schemas.openxmlformats.org/officeDocument/2006/relationships/slideLayout" Target="../slideLayouts/slideLayout467.xml"/><Relationship Id="rId5" Type="http://schemas.openxmlformats.org/officeDocument/2006/relationships/slideLayout" Target="../slideLayouts/slideLayout461.xml"/><Relationship Id="rId10" Type="http://schemas.openxmlformats.org/officeDocument/2006/relationships/slideLayout" Target="../slideLayouts/slideLayout466.xml"/><Relationship Id="rId4" Type="http://schemas.openxmlformats.org/officeDocument/2006/relationships/slideLayout" Target="../slideLayouts/slideLayout460.xml"/><Relationship Id="rId9" Type="http://schemas.openxmlformats.org/officeDocument/2006/relationships/slideLayout" Target="../slideLayouts/slideLayout465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5.xml"/><Relationship Id="rId3" Type="http://schemas.openxmlformats.org/officeDocument/2006/relationships/slideLayout" Target="../slideLayouts/slideLayout470.xml"/><Relationship Id="rId7" Type="http://schemas.openxmlformats.org/officeDocument/2006/relationships/slideLayout" Target="../slideLayouts/slideLayout474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9.xml"/><Relationship Id="rId1" Type="http://schemas.openxmlformats.org/officeDocument/2006/relationships/slideLayout" Target="../slideLayouts/slideLayout468.xml"/><Relationship Id="rId6" Type="http://schemas.openxmlformats.org/officeDocument/2006/relationships/slideLayout" Target="../slideLayouts/slideLayout473.xml"/><Relationship Id="rId11" Type="http://schemas.openxmlformats.org/officeDocument/2006/relationships/slideLayout" Target="../slideLayouts/slideLayout478.xml"/><Relationship Id="rId5" Type="http://schemas.openxmlformats.org/officeDocument/2006/relationships/slideLayout" Target="../slideLayouts/slideLayout472.xml"/><Relationship Id="rId10" Type="http://schemas.openxmlformats.org/officeDocument/2006/relationships/slideLayout" Target="../slideLayouts/slideLayout477.xml"/><Relationship Id="rId4" Type="http://schemas.openxmlformats.org/officeDocument/2006/relationships/slideLayout" Target="../slideLayouts/slideLayout471.xml"/><Relationship Id="rId9" Type="http://schemas.openxmlformats.org/officeDocument/2006/relationships/slideLayout" Target="../slideLayouts/slideLayout476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6.xml"/><Relationship Id="rId3" Type="http://schemas.openxmlformats.org/officeDocument/2006/relationships/slideLayout" Target="../slideLayouts/slideLayout481.xml"/><Relationship Id="rId7" Type="http://schemas.openxmlformats.org/officeDocument/2006/relationships/slideLayout" Target="../slideLayouts/slideLayout485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80.xml"/><Relationship Id="rId1" Type="http://schemas.openxmlformats.org/officeDocument/2006/relationships/slideLayout" Target="../slideLayouts/slideLayout479.xml"/><Relationship Id="rId6" Type="http://schemas.openxmlformats.org/officeDocument/2006/relationships/slideLayout" Target="../slideLayouts/slideLayout484.xml"/><Relationship Id="rId11" Type="http://schemas.openxmlformats.org/officeDocument/2006/relationships/slideLayout" Target="../slideLayouts/slideLayout489.xml"/><Relationship Id="rId5" Type="http://schemas.openxmlformats.org/officeDocument/2006/relationships/slideLayout" Target="../slideLayouts/slideLayout483.xml"/><Relationship Id="rId10" Type="http://schemas.openxmlformats.org/officeDocument/2006/relationships/slideLayout" Target="../slideLayouts/slideLayout488.xml"/><Relationship Id="rId4" Type="http://schemas.openxmlformats.org/officeDocument/2006/relationships/slideLayout" Target="../slideLayouts/slideLayout482.xml"/><Relationship Id="rId9" Type="http://schemas.openxmlformats.org/officeDocument/2006/relationships/slideLayout" Target="../slideLayouts/slideLayout487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7.xml"/><Relationship Id="rId3" Type="http://schemas.openxmlformats.org/officeDocument/2006/relationships/slideLayout" Target="../slideLayouts/slideLayout492.xml"/><Relationship Id="rId7" Type="http://schemas.openxmlformats.org/officeDocument/2006/relationships/slideLayout" Target="../slideLayouts/slideLayout496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91.xml"/><Relationship Id="rId1" Type="http://schemas.openxmlformats.org/officeDocument/2006/relationships/slideLayout" Target="../slideLayouts/slideLayout490.xml"/><Relationship Id="rId6" Type="http://schemas.openxmlformats.org/officeDocument/2006/relationships/slideLayout" Target="../slideLayouts/slideLayout495.xml"/><Relationship Id="rId11" Type="http://schemas.openxmlformats.org/officeDocument/2006/relationships/slideLayout" Target="../slideLayouts/slideLayout500.xml"/><Relationship Id="rId5" Type="http://schemas.openxmlformats.org/officeDocument/2006/relationships/slideLayout" Target="../slideLayouts/slideLayout494.xml"/><Relationship Id="rId10" Type="http://schemas.openxmlformats.org/officeDocument/2006/relationships/slideLayout" Target="../slideLayouts/slideLayout499.xml"/><Relationship Id="rId4" Type="http://schemas.openxmlformats.org/officeDocument/2006/relationships/slideLayout" Target="../slideLayouts/slideLayout493.xml"/><Relationship Id="rId9" Type="http://schemas.openxmlformats.org/officeDocument/2006/relationships/slideLayout" Target="../slideLayouts/slideLayout498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8.xml"/><Relationship Id="rId3" Type="http://schemas.openxmlformats.org/officeDocument/2006/relationships/slideLayout" Target="../slideLayouts/slideLayout503.xml"/><Relationship Id="rId7" Type="http://schemas.openxmlformats.org/officeDocument/2006/relationships/slideLayout" Target="../slideLayouts/slideLayout507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502.xml"/><Relationship Id="rId1" Type="http://schemas.openxmlformats.org/officeDocument/2006/relationships/slideLayout" Target="../slideLayouts/slideLayout501.xml"/><Relationship Id="rId6" Type="http://schemas.openxmlformats.org/officeDocument/2006/relationships/slideLayout" Target="../slideLayouts/slideLayout506.xml"/><Relationship Id="rId11" Type="http://schemas.openxmlformats.org/officeDocument/2006/relationships/slideLayout" Target="../slideLayouts/slideLayout511.xml"/><Relationship Id="rId5" Type="http://schemas.openxmlformats.org/officeDocument/2006/relationships/slideLayout" Target="../slideLayouts/slideLayout505.xml"/><Relationship Id="rId10" Type="http://schemas.openxmlformats.org/officeDocument/2006/relationships/slideLayout" Target="../slideLayouts/slideLayout510.xml"/><Relationship Id="rId4" Type="http://schemas.openxmlformats.org/officeDocument/2006/relationships/slideLayout" Target="../slideLayouts/slideLayout504.xml"/><Relationship Id="rId9" Type="http://schemas.openxmlformats.org/officeDocument/2006/relationships/slideLayout" Target="../slideLayouts/slideLayout50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PPP_SDESI_TXT_Shawshan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1"/>
            <a:ext cx="11277600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24000"/>
            <a:ext cx="10871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1"/>
            <a:r>
              <a:rPr lang="en-US" altLang="ru-RU" smtClean="0"/>
              <a:t>Четвертый уровень</a:t>
            </a:r>
          </a:p>
          <a:p>
            <a:pPr lvl="2"/>
            <a:r>
              <a:rPr lang="en-US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" y="6610350"/>
            <a:ext cx="1555751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55751" y="6610350"/>
            <a:ext cx="9793816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31600" y="6610350"/>
            <a:ext cx="6604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0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PPP_SDESI_TXT_Shawshan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1"/>
            <a:ext cx="11277600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24000"/>
            <a:ext cx="10871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1"/>
            <a:r>
              <a:rPr lang="en-US" altLang="ru-RU" smtClean="0"/>
              <a:t>Четвертый уровень</a:t>
            </a:r>
          </a:p>
          <a:p>
            <a:pPr lvl="2"/>
            <a:r>
              <a:rPr lang="en-US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" y="6610350"/>
            <a:ext cx="1555751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55751" y="6610350"/>
            <a:ext cx="9793816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31600" y="6610350"/>
            <a:ext cx="6604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4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PPP_SDESI_TXT_Shawshan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1"/>
            <a:ext cx="11277600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24000"/>
            <a:ext cx="10871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1"/>
            <a:r>
              <a:rPr lang="en-US" altLang="ru-RU" smtClean="0"/>
              <a:t>Четвертый уровень</a:t>
            </a:r>
          </a:p>
          <a:p>
            <a:pPr lvl="2"/>
            <a:r>
              <a:rPr lang="en-US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" y="6610350"/>
            <a:ext cx="1555751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55751" y="6610350"/>
            <a:ext cx="9793816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31600" y="6610350"/>
            <a:ext cx="6604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24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98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2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27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7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4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1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90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PPP_SDESI_TXT_Shawshan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1"/>
            <a:ext cx="11277600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24000"/>
            <a:ext cx="10871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1"/>
            <a:r>
              <a:rPr lang="en-US" altLang="ru-RU" smtClean="0"/>
              <a:t>Четвертый уровень</a:t>
            </a:r>
          </a:p>
          <a:p>
            <a:pPr lvl="2"/>
            <a:r>
              <a:rPr lang="en-US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" y="6610350"/>
            <a:ext cx="1555751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55751" y="6610350"/>
            <a:ext cx="9793816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31600" y="6610350"/>
            <a:ext cx="6604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57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13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4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1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6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12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99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2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041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51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71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PPP_SDESI_TXT_Shawshan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1"/>
            <a:ext cx="11277600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24000"/>
            <a:ext cx="10871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1"/>
            <a:r>
              <a:rPr lang="en-US" altLang="ru-RU" smtClean="0"/>
              <a:t>Четвертый уровень</a:t>
            </a:r>
          </a:p>
          <a:p>
            <a:pPr lvl="2"/>
            <a:r>
              <a:rPr lang="en-US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" y="6610350"/>
            <a:ext cx="1555751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55751" y="6610350"/>
            <a:ext cx="9793816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31600" y="6610350"/>
            <a:ext cx="6604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008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85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68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85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16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12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41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78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204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PPP_SDESI_TXT_Shawshan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1"/>
            <a:ext cx="11277600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24000"/>
            <a:ext cx="10871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1"/>
            <a:r>
              <a:rPr lang="en-US" altLang="ru-RU" smtClean="0"/>
              <a:t>Четвертый уровень</a:t>
            </a:r>
          </a:p>
          <a:p>
            <a:pPr lvl="2"/>
            <a:r>
              <a:rPr lang="en-US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" y="6610350"/>
            <a:ext cx="1555751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55751" y="6610350"/>
            <a:ext cx="9793816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31600" y="6610350"/>
            <a:ext cx="6604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140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63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597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95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8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247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az-Cyrl-A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az-Cyrl-A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65FFEB-831F-4493-8B4A-5C418106837C}" type="datetimeFigureOut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19.02.2019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D223F-1028-4FDD-B701-7A73FD8B0A90}" type="slidenum">
              <a:rPr lang="az-Cyrl-A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az-Cyrl-A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89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z-Cyrl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PPP_SDESI_TXT_Shawshan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1"/>
            <a:ext cx="11277600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24000"/>
            <a:ext cx="10871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1"/>
            <a:r>
              <a:rPr lang="en-US" altLang="ru-RU" smtClean="0"/>
              <a:t>Четвертый уровень</a:t>
            </a:r>
          </a:p>
          <a:p>
            <a:pPr lvl="2"/>
            <a:r>
              <a:rPr lang="en-US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" y="6610350"/>
            <a:ext cx="1555751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55751" y="6610350"/>
            <a:ext cx="9793816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31600" y="6610350"/>
            <a:ext cx="6604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16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PPP_SDESI_TXT_Shawshan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1"/>
            <a:ext cx="11277600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24000"/>
            <a:ext cx="10871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1"/>
            <a:r>
              <a:rPr lang="en-US" altLang="ru-RU" smtClean="0"/>
              <a:t>Четвертый уровень</a:t>
            </a:r>
          </a:p>
          <a:p>
            <a:pPr lvl="2"/>
            <a:r>
              <a:rPr lang="en-US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" y="6610350"/>
            <a:ext cx="1555751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55751" y="6610350"/>
            <a:ext cx="9793816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31600" y="6610350"/>
            <a:ext cx="6604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574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PPP_SDESI_TXT_Shawshan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1"/>
            <a:ext cx="11277600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24000"/>
            <a:ext cx="10871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1"/>
            <a:r>
              <a:rPr lang="en-US" altLang="ru-RU" smtClean="0"/>
              <a:t>Четвертый уровень</a:t>
            </a:r>
          </a:p>
          <a:p>
            <a:pPr lvl="2"/>
            <a:r>
              <a:rPr lang="en-US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" y="6610350"/>
            <a:ext cx="1555751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55751" y="6610350"/>
            <a:ext cx="9793816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31600" y="6610350"/>
            <a:ext cx="6604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84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PPP_SDESI_TXT_Shawshan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1"/>
            <a:ext cx="11277600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24000"/>
            <a:ext cx="10871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1"/>
            <a:r>
              <a:rPr lang="en-US" altLang="ru-RU" smtClean="0"/>
              <a:t>Четвертый уровень</a:t>
            </a:r>
          </a:p>
          <a:p>
            <a:pPr lvl="2"/>
            <a:r>
              <a:rPr lang="en-US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" y="6610350"/>
            <a:ext cx="1555751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55751" y="6610350"/>
            <a:ext cx="9793816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31600" y="6610350"/>
            <a:ext cx="6604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18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PPP_SDESI_TXT_Shawshan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1"/>
            <a:ext cx="11277600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24000"/>
            <a:ext cx="10871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1"/>
            <a:r>
              <a:rPr lang="en-US" altLang="ru-RU" smtClean="0"/>
              <a:t>Четвертый уровень</a:t>
            </a:r>
          </a:p>
          <a:p>
            <a:pPr lvl="2"/>
            <a:r>
              <a:rPr lang="en-US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" y="6610350"/>
            <a:ext cx="1555751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fld id="{B4C71EC6-210F-42DE-9C53-41977AD35B3D}" type="datetimeFigureOut">
              <a:rPr lang="ru-RU" smtClean="0"/>
              <a:pPr defTabSz="914400"/>
              <a:t>19.02.2019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55751" y="6610350"/>
            <a:ext cx="9793816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31600" y="6610350"/>
            <a:ext cx="6604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/>
              <a:pPr defTabSz="9144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6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0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13.jpeg"/><Relationship Id="rId10" Type="http://schemas.openxmlformats.org/officeDocument/2006/relationships/image" Target="../media/image33.png"/><Relationship Id="rId4" Type="http://schemas.openxmlformats.org/officeDocument/2006/relationships/image" Target="../media/image12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36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amodna.com/assets/articles/image/crjt0lo4/fullsize.jpg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8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hyperlink" Target="http://www.uamodna.com/assets/articles/image/6zranm83/fullsize.jpg" TargetMode="External"/><Relationship Id="rId18" Type="http://schemas.openxmlformats.org/officeDocument/2006/relationships/image" Target="../media/image53.jpeg"/><Relationship Id="rId26" Type="http://schemas.openxmlformats.org/officeDocument/2006/relationships/image" Target="../media/image57.jpeg"/><Relationship Id="rId3" Type="http://schemas.openxmlformats.org/officeDocument/2006/relationships/hyperlink" Target="http://www.uamodna.com/assets/articles/image/vs3sycdo/fullsize.jpg" TargetMode="External"/><Relationship Id="rId21" Type="http://schemas.openxmlformats.org/officeDocument/2006/relationships/hyperlink" Target="http://www.uamodna.com/assets/articles/image/i1v25wpr/fullsize.jpg" TargetMode="External"/><Relationship Id="rId7" Type="http://schemas.openxmlformats.org/officeDocument/2006/relationships/hyperlink" Target="http://www.uamodna.com/assets/articles/image/bxw4r34o/fullsize.jpg" TargetMode="External"/><Relationship Id="rId12" Type="http://schemas.openxmlformats.org/officeDocument/2006/relationships/image" Target="../media/image50.jpeg"/><Relationship Id="rId17" Type="http://schemas.openxmlformats.org/officeDocument/2006/relationships/hyperlink" Target="http://www.uamodna.com/assets/articles/image/pvyrc2oj/fullsize.jpg" TargetMode="External"/><Relationship Id="rId25" Type="http://schemas.openxmlformats.org/officeDocument/2006/relationships/hyperlink" Target="http://www.uamodna.com/assets/articles/image/4mza2g3i/fullsize.jpg" TargetMode="External"/><Relationship Id="rId2" Type="http://schemas.openxmlformats.org/officeDocument/2006/relationships/image" Target="../media/image39.png"/><Relationship Id="rId16" Type="http://schemas.openxmlformats.org/officeDocument/2006/relationships/image" Target="../media/image52.jpeg"/><Relationship Id="rId20" Type="http://schemas.openxmlformats.org/officeDocument/2006/relationships/image" Target="../media/image54.jpeg"/><Relationship Id="rId1" Type="http://schemas.openxmlformats.org/officeDocument/2006/relationships/slideLayout" Target="../slideLayouts/slideLayout199.xml"/><Relationship Id="rId6" Type="http://schemas.openxmlformats.org/officeDocument/2006/relationships/image" Target="../media/image47.jpeg"/><Relationship Id="rId11" Type="http://schemas.openxmlformats.org/officeDocument/2006/relationships/hyperlink" Target="http://www.uamodna.com/assets/articles/image/24spkaq7/fullsize.jpg" TargetMode="External"/><Relationship Id="rId24" Type="http://schemas.openxmlformats.org/officeDocument/2006/relationships/image" Target="../media/image56.jpeg"/><Relationship Id="rId5" Type="http://schemas.openxmlformats.org/officeDocument/2006/relationships/hyperlink" Target="http://www.uamodna.com/assets/articles/image/c9bjbeyp/fullsize.jpg" TargetMode="External"/><Relationship Id="rId15" Type="http://schemas.openxmlformats.org/officeDocument/2006/relationships/hyperlink" Target="http://www.uamodna.com/assets/articles/image/onjrs329/fullsize.jpg" TargetMode="External"/><Relationship Id="rId23" Type="http://schemas.openxmlformats.org/officeDocument/2006/relationships/hyperlink" Target="http://www.uamodna.com/assets/articles/image/mu0bdv1v/fullsize.jpg" TargetMode="External"/><Relationship Id="rId10" Type="http://schemas.openxmlformats.org/officeDocument/2006/relationships/image" Target="../media/image49.jpeg"/><Relationship Id="rId19" Type="http://schemas.openxmlformats.org/officeDocument/2006/relationships/hyperlink" Target="http://www.uamodna.com/assets/articles/image/8ggz54er/fullsize.jpg" TargetMode="External"/><Relationship Id="rId4" Type="http://schemas.openxmlformats.org/officeDocument/2006/relationships/image" Target="../media/image46.jpeg"/><Relationship Id="rId9" Type="http://schemas.openxmlformats.org/officeDocument/2006/relationships/hyperlink" Target="http://www.uamodna.com/assets/articles/image/u68qxxc4/fullsize.jpg" TargetMode="External"/><Relationship Id="rId14" Type="http://schemas.openxmlformats.org/officeDocument/2006/relationships/image" Target="../media/image51.jpeg"/><Relationship Id="rId22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amodna.com/assets/articles/image/y8x7q9cn/fullsize.jpg" TargetMode="External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12" Type="http://schemas.openxmlformats.org/officeDocument/2006/relationships/image" Target="../media/image6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0.xml"/><Relationship Id="rId6" Type="http://schemas.openxmlformats.org/officeDocument/2006/relationships/hyperlink" Target="http://www.uamodna.com/assets/articles/image/0kr442pa/fullsize.jpg" TargetMode="External"/><Relationship Id="rId11" Type="http://schemas.openxmlformats.org/officeDocument/2006/relationships/hyperlink" Target="http://www.uamodna.com/assets/articles/image/3vuhkjov/fullsize.jpg" TargetMode="External"/><Relationship Id="rId5" Type="http://schemas.openxmlformats.org/officeDocument/2006/relationships/image" Target="../media/image60.jpeg"/><Relationship Id="rId10" Type="http://schemas.openxmlformats.org/officeDocument/2006/relationships/image" Target="../media/image63.jpeg"/><Relationship Id="rId4" Type="http://schemas.openxmlformats.org/officeDocument/2006/relationships/image" Target="../media/image59.jpeg"/><Relationship Id="rId9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3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4.xml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5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6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jpeg"/><Relationship Id="rId9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8.jpeg"/><Relationship Id="rId3" Type="http://schemas.openxmlformats.org/officeDocument/2006/relationships/image" Target="../media/image91.jpeg"/><Relationship Id="rId7" Type="http://schemas.openxmlformats.org/officeDocument/2006/relationships/image" Target="../media/image94.jpeg"/><Relationship Id="rId12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7.xml"/><Relationship Id="rId6" Type="http://schemas.openxmlformats.org/officeDocument/2006/relationships/image" Target="../media/image93.jpeg"/><Relationship Id="rId11" Type="http://schemas.openxmlformats.org/officeDocument/2006/relationships/image" Target="../media/image97.jpeg"/><Relationship Id="rId5" Type="http://schemas.openxmlformats.org/officeDocument/2006/relationships/image" Target="../media/image92.jpeg"/><Relationship Id="rId10" Type="http://schemas.openxmlformats.org/officeDocument/2006/relationships/image" Target="../media/image96.jpeg"/><Relationship Id="rId4" Type="http://schemas.microsoft.com/office/2007/relationships/hdphoto" Target="NULL"/><Relationship Id="rId9" Type="http://schemas.openxmlformats.org/officeDocument/2006/relationships/image" Target="../media/image95.jpeg"/><Relationship Id="rId14" Type="http://schemas.openxmlformats.org/officeDocument/2006/relationships/image" Target="../media/image9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18" Type="http://schemas.openxmlformats.org/officeDocument/2006/relationships/diagramData" Target="../diagrams/data6.xml"/><Relationship Id="rId3" Type="http://schemas.openxmlformats.org/officeDocument/2006/relationships/diagramData" Target="../diagrams/data3.xml"/><Relationship Id="rId21" Type="http://schemas.openxmlformats.org/officeDocument/2006/relationships/diagramColors" Target="../diagrams/colors6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image" Target="../media/image39.png"/><Relationship Id="rId16" Type="http://schemas.openxmlformats.org/officeDocument/2006/relationships/diagramColors" Target="../diagrams/colors5.xml"/><Relationship Id="rId20" Type="http://schemas.openxmlformats.org/officeDocument/2006/relationships/diagramQuickStyle" Target="../diagrams/quickStyle6.xml"/><Relationship Id="rId1" Type="http://schemas.openxmlformats.org/officeDocument/2006/relationships/slideLayout" Target="../slideLayouts/slideLayout298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19" Type="http://schemas.openxmlformats.org/officeDocument/2006/relationships/diagramLayout" Target="../diagrams/layout6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Relationship Id="rId22" Type="http://schemas.microsoft.com/office/2007/relationships/diagramDrawing" Target="../diagrams/drawing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9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0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png"/><Relationship Id="rId7" Type="http://schemas.openxmlformats.org/officeDocument/2006/relationships/image" Target="../media/image11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1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9.jpeg"/><Relationship Id="rId7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3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25.jpeg"/><Relationship Id="rId4" Type="http://schemas.openxmlformats.org/officeDocument/2006/relationships/image" Target="../media/image120.jpeg"/><Relationship Id="rId9" Type="http://schemas.openxmlformats.org/officeDocument/2006/relationships/image" Target="../media/image12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5.xml"/><Relationship Id="rId6" Type="http://schemas.openxmlformats.org/officeDocument/2006/relationships/image" Target="../media/image129.png"/><Relationship Id="rId11" Type="http://schemas.openxmlformats.org/officeDocument/2006/relationships/image" Target="../media/image134.jpeg"/><Relationship Id="rId5" Type="http://schemas.openxmlformats.org/officeDocument/2006/relationships/image" Target="../media/image128.jpe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86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97.xml"/><Relationship Id="rId6" Type="http://schemas.openxmlformats.org/officeDocument/2006/relationships/image" Target="../media/image143.jpeg"/><Relationship Id="rId5" Type="http://schemas.openxmlformats.org/officeDocument/2006/relationships/image" Target="../media/image142.png"/><Relationship Id="rId4" Type="http://schemas.openxmlformats.org/officeDocument/2006/relationships/image" Target="../media/image141.png"/><Relationship Id="rId9" Type="http://schemas.openxmlformats.org/officeDocument/2006/relationships/image" Target="../media/image1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8.xml"/><Relationship Id="rId6" Type="http://schemas.openxmlformats.org/officeDocument/2006/relationships/image" Target="../media/image150.jpeg"/><Relationship Id="rId5" Type="http://schemas.openxmlformats.org/officeDocument/2006/relationships/image" Target="../media/image149.gif"/><Relationship Id="rId4" Type="http://schemas.openxmlformats.org/officeDocument/2006/relationships/image" Target="../media/image14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19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30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Relationship Id="rId9" Type="http://schemas.openxmlformats.org/officeDocument/2006/relationships/image" Target="../media/image16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39.png"/><Relationship Id="rId7" Type="http://schemas.openxmlformats.org/officeDocument/2006/relationships/image" Target="../media/image16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1.xml"/><Relationship Id="rId6" Type="http://schemas.openxmlformats.org/officeDocument/2006/relationships/image" Target="../media/image163.jpeg"/><Relationship Id="rId11" Type="http://schemas.openxmlformats.org/officeDocument/2006/relationships/image" Target="../media/image168.jpeg"/><Relationship Id="rId5" Type="http://schemas.openxmlformats.org/officeDocument/2006/relationships/image" Target="../media/image162.jpeg"/><Relationship Id="rId10" Type="http://schemas.openxmlformats.org/officeDocument/2006/relationships/image" Target="../media/image167.jpeg"/><Relationship Id="rId4" Type="http://schemas.openxmlformats.org/officeDocument/2006/relationships/image" Target="../media/image161.jpeg"/><Relationship Id="rId9" Type="http://schemas.openxmlformats.org/officeDocument/2006/relationships/image" Target="../media/image16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12" Type="http://schemas.openxmlformats.org/officeDocument/2006/relationships/image" Target="../media/image176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52.xml"/><Relationship Id="rId6" Type="http://schemas.openxmlformats.org/officeDocument/2006/relationships/image" Target="../media/image172.jpeg"/><Relationship Id="rId11" Type="http://schemas.microsoft.com/office/2007/relationships/hdphoto" Target="../media/hdphoto6.wdp"/><Relationship Id="rId5" Type="http://schemas.openxmlformats.org/officeDocument/2006/relationships/image" Target="../media/image171.jpeg"/><Relationship Id="rId10" Type="http://schemas.openxmlformats.org/officeDocument/2006/relationships/image" Target="../media/image175.jpeg"/><Relationship Id="rId4" Type="http://schemas.openxmlformats.org/officeDocument/2006/relationships/image" Target="../media/image170.jpeg"/><Relationship Id="rId9" Type="http://schemas.microsoft.com/office/2007/relationships/hdphoto" Target="../media/hdphoto5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image" Target="../media/image177.jpeg"/><Relationship Id="rId7" Type="http://schemas.openxmlformats.org/officeDocument/2006/relationships/image" Target="../media/image18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3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7" Type="http://schemas.openxmlformats.org/officeDocument/2006/relationships/image" Target="../media/image18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74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85.xml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6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07.xml"/><Relationship Id="rId4" Type="http://schemas.openxmlformats.org/officeDocument/2006/relationships/image" Target="../media/image19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4479" y="339634"/>
            <a:ext cx="10254343" cy="44377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err="1" smtClean="0"/>
              <a:t>Державний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навчальний</a:t>
            </a:r>
            <a:r>
              <a:rPr lang="ru-RU" sz="2000" b="1" dirty="0" smtClean="0"/>
              <a:t> заклад «Центр </a:t>
            </a:r>
            <a:r>
              <a:rPr lang="ru-RU" sz="2000" b="1" dirty="0" err="1" smtClean="0"/>
              <a:t>професійної</a:t>
            </a:r>
            <a:r>
              <a:rPr lang="ru-RU" sz="2000" b="1" dirty="0" smtClean="0"/>
              <a:t>  </a:t>
            </a:r>
            <a:r>
              <a:rPr lang="ru-RU" sz="2000" b="1" dirty="0" err="1" smtClean="0"/>
              <a:t>освіти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інформаційних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технологій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поліграфії</a:t>
            </a:r>
            <a:r>
              <a:rPr lang="ru-RU" sz="2000" b="1" dirty="0" smtClean="0"/>
              <a:t> та дизайну </a:t>
            </a:r>
            <a:r>
              <a:rPr lang="ru-RU" sz="2000" b="1" dirty="0" err="1" smtClean="0"/>
              <a:t>м.Києва</a:t>
            </a:r>
            <a:r>
              <a:rPr lang="ru-RU" sz="2000" b="1" dirty="0" smtClean="0"/>
              <a:t>»</a:t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</a:rPr>
              <a:t>СУТНІСТЬ МЕТОДУ ПРОЕКТІВ ТА ЙОГО РОЛЬ В ПРОЦЕСІ НАВЧАННЯ НА УРОКАХ СПЕЦІАЛЬНИХ ДИСЦИПЛІН</a:t>
            </a:r>
            <a:b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uk-UA" sz="4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25989" y="5982789"/>
            <a:ext cx="2952205" cy="731520"/>
          </a:xfrm>
        </p:spPr>
        <p:txBody>
          <a:bodyPr/>
          <a:lstStyle/>
          <a:p>
            <a:r>
              <a:rPr lang="uk-UA" b="1" dirty="0" smtClean="0">
                <a:solidFill>
                  <a:schemeClr val="tx1"/>
                </a:solidFill>
              </a:rPr>
              <a:t>Блажко Г.Є. , методист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26" y="104366"/>
            <a:ext cx="1457070" cy="15119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396" y="4366805"/>
            <a:ext cx="2347504" cy="2347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669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Проект 2016\PNG\U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9536860" y="5989574"/>
            <a:ext cx="1040973" cy="733677"/>
            <a:chOff x="115714257" y="105384622"/>
            <a:chExt cx="1263482" cy="952500"/>
          </a:xfrm>
        </p:grpSpPr>
        <p:pic>
          <p:nvPicPr>
            <p:cNvPr id="4" name="Picture 4" descr="ribbon_Ukraine_EU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Заголовок 1"/>
          <p:cNvSpPr txBox="1">
            <a:spLocks/>
          </p:cNvSpPr>
          <p:nvPr/>
        </p:nvSpPr>
        <p:spPr>
          <a:xfrm>
            <a:off x="1981200" y="167269"/>
            <a:ext cx="8229600" cy="88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4400"/>
            <a:r>
              <a:rPr lang="ru-RU" sz="2000" b="1" u="sng" dirty="0">
                <a:solidFill>
                  <a:srgbClr val="FFFF00"/>
                </a:solidFill>
                <a:latin typeface="Franklin Gothic Book" panose="020B0503020102020204" pitchFamily="34" charset="0"/>
              </a:rPr>
              <a:t>ТВОРЧА РОБОТА В РАМКАХ НАВЧАЛЬНО-ДОСЛІДНИЦКЬОГО ПРОЕКТУ “LET’S SPEAK ENGLISH!”</a:t>
            </a:r>
            <a:endParaRPr lang="ru-RU" sz="2000" b="1" dirty="0">
              <a:solidFill>
                <a:srgbClr val="FFFF0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77656" y="1048215"/>
            <a:ext cx="8995600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/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ВИКОРИСТАННЯ ФОРМ ВИСОКОГО ДРУКУ ДЛЯ ЗАХИСТУ ЦІННИХ ПАПЕРІВ 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409" y="1752670"/>
            <a:ext cx="2572303" cy="349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36" y="3569444"/>
            <a:ext cx="2536055" cy="312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182690" y="1988841"/>
            <a:ext cx="514462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buFont typeface="Wingdings" panose="05000000000000000000" pitchFamily="2" charset="2"/>
              <a:buChar char="@"/>
            </a:pPr>
            <a:r>
              <a:rPr lang="uk-UA" dirty="0">
                <a:solidFill>
                  <a:srgbClr val="FFFFFF"/>
                </a:solidFill>
                <a:latin typeface="Arial"/>
              </a:rPr>
              <a:t>ІНТЕГРОВАНІ УРОКИ ПЕРЕДБАЧАЮТЬ ОБОВ’ЯЗКОВИЙ РОЗВИТОК ТВОРЧОЇ АКТИВНОСТІ УЧНІВ, РОЗВИВАЄ ПОТЕНЦІАЛ, ПІДВОДИТЬ ДО АКТИВНОГО ПІЗНАННЯ ТА ОСМИСЛЕННЯ МАЙБУТНЬОЇ ПРОФЕСІЇ, ДО РОЗВИТКУ ОСОБИСТОСТІ, КОМУНІКАТИВНИХ ЗДІБНОСТЕЙ. </a:t>
            </a:r>
          </a:p>
          <a:p>
            <a:pPr marL="285750" indent="-285750" defTabSz="914400">
              <a:buFont typeface="Wingdings" panose="05000000000000000000" pitchFamily="2" charset="2"/>
              <a:buChar char="@"/>
            </a:pPr>
            <a:r>
              <a:rPr lang="uk-UA" dirty="0">
                <a:solidFill>
                  <a:srgbClr val="FFFFFF"/>
                </a:solidFill>
                <a:latin typeface="Arial"/>
              </a:rPr>
              <a:t>СТРУКТУРА БІНАРНИХ УРОКІВ ЯК І МЕТОДИКА ЇХ ПРОВЕДЕННЯ ВІДРІЗНЯЄТЬСЯ ВІД КЛАСИЧНИХ УРОКІВ ЛОГІЧНОЮ ВЗАЄМООБУМОВЛЕНІСТЮ ДВОХ ПРЕДМЕТІВ ТА БІЛЬШОЮ ЄМНІСТЮ ІНФОРМАЦІЙНОГО МАТЕРІАЛУ.</a:t>
            </a:r>
          </a:p>
          <a:p>
            <a:pPr defTabSz="914400"/>
            <a:r>
              <a:rPr lang="uk-UA" dirty="0">
                <a:solidFill>
                  <a:srgbClr val="FFFFFF"/>
                </a:solidFill>
                <a:latin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1327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Проект 2016\PNG\U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9536860" y="5989574"/>
            <a:ext cx="1040973" cy="733677"/>
            <a:chOff x="115714257" y="105384622"/>
            <a:chExt cx="1263482" cy="952500"/>
          </a:xfrm>
        </p:grpSpPr>
        <p:pic>
          <p:nvPicPr>
            <p:cNvPr id="4" name="Picture 4" descr="ribbon_Ukraine_E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Заголовок 1"/>
          <p:cNvSpPr txBox="1">
            <a:spLocks/>
          </p:cNvSpPr>
          <p:nvPr/>
        </p:nvSpPr>
        <p:spPr>
          <a:xfrm>
            <a:off x="1981200" y="167268"/>
            <a:ext cx="8229600" cy="102948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4400"/>
            <a:r>
              <a:rPr lang="ru-RU" sz="2000" b="1" u="sng" dirty="0">
                <a:solidFill>
                  <a:srgbClr val="FFFF00"/>
                </a:solidFill>
                <a:latin typeface="Franklin Gothic Book" panose="020B0503020102020204" pitchFamily="34" charset="0"/>
              </a:rPr>
              <a:t>ТВОРЧА РОБОТА В РАМКАХ НАВЧАЛЬНО-ДОСЛІДНИЦКЬОГО ПРОЕКТУ “LET’S SPEAK ENGLISH!”</a:t>
            </a:r>
          </a:p>
          <a:p>
            <a:pPr algn="ctr" defTabSz="914400"/>
            <a:r>
              <a:rPr lang="uk-UA" sz="1600" b="1" u="sng" dirty="0">
                <a:solidFill>
                  <a:srgbClr val="FFFF00"/>
                </a:solidFill>
                <a:latin typeface="Franklin Gothic Book" panose="020B0503020102020204" pitchFamily="34" charset="0"/>
              </a:rPr>
              <a:t>АНГЛІЙСЬКА МОВА ПРОФЕСІЙНОГО СПРЯМУВАННЯ</a:t>
            </a:r>
            <a:endParaRPr lang="ru-RU" sz="1600" b="1" dirty="0">
              <a:solidFill>
                <a:srgbClr val="FFFF0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048085">
            <a:off x="1823801" y="1641046"/>
            <a:ext cx="3502663" cy="36032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627498">
            <a:off x="6995240" y="1837861"/>
            <a:ext cx="3305175" cy="2276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52902">
            <a:off x="5519937" y="3446096"/>
            <a:ext cx="2285365" cy="3095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3912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Проект 2016\PNG\U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9536860" y="5989574"/>
            <a:ext cx="1040973" cy="733677"/>
            <a:chOff x="115714257" y="105384622"/>
            <a:chExt cx="1263482" cy="952500"/>
          </a:xfrm>
        </p:grpSpPr>
        <p:pic>
          <p:nvPicPr>
            <p:cNvPr id="4" name="Picture 4" descr="ribbon_Ukraine_EU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Заголовок 1"/>
          <p:cNvSpPr txBox="1">
            <a:spLocks/>
          </p:cNvSpPr>
          <p:nvPr/>
        </p:nvSpPr>
        <p:spPr>
          <a:xfrm>
            <a:off x="1981200" y="167269"/>
            <a:ext cx="8229600" cy="88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4400"/>
            <a:r>
              <a:rPr lang="ru-RU" sz="2000" b="1" u="sng" dirty="0">
                <a:solidFill>
                  <a:srgbClr val="FFFF00"/>
                </a:solidFill>
                <a:latin typeface="Franklin Gothic Book" panose="020B0503020102020204" pitchFamily="34" charset="0"/>
              </a:rPr>
              <a:t>ТВОРЧА РОБОТА В РАМКАХ НАВЧАЛЬНО-ДОСЛІДНИЦКЬОГО ПРОЕКТУ “LET’S SPEAK ENGLISH!”</a:t>
            </a:r>
          </a:p>
          <a:p>
            <a:pPr algn="ctr" defTabSz="914400"/>
            <a:r>
              <a:rPr lang="uk-UA" sz="1600" b="1" u="sng" dirty="0">
                <a:solidFill>
                  <a:srgbClr val="FFFF00"/>
                </a:solidFill>
                <a:latin typeface="Franklin Gothic Book" panose="020B0503020102020204" pitchFamily="34" charset="0"/>
              </a:rPr>
              <a:t>АНГЛІЙСЬКА МОВА ПРОФЕСІЙНОГО СПРЯМУВАННЯ</a:t>
            </a:r>
            <a:endParaRPr lang="ru-RU" sz="1600" b="1" dirty="0">
              <a:solidFill>
                <a:srgbClr val="FFFF0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79576" y="1844825"/>
            <a:ext cx="2880320" cy="43323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3" y="1412776"/>
            <a:ext cx="3961007" cy="248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19" y="3541307"/>
            <a:ext cx="4296171" cy="282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12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Проект 2016\PNG\U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9536860" y="5989574"/>
            <a:ext cx="1040973" cy="733677"/>
            <a:chOff x="115714257" y="105384622"/>
            <a:chExt cx="1263482" cy="952500"/>
          </a:xfrm>
        </p:grpSpPr>
        <p:pic>
          <p:nvPicPr>
            <p:cNvPr id="4" name="Picture 4" descr="ribbon_Ukraine_EU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Заголовок 1"/>
          <p:cNvSpPr txBox="1">
            <a:spLocks/>
          </p:cNvSpPr>
          <p:nvPr/>
        </p:nvSpPr>
        <p:spPr>
          <a:xfrm>
            <a:off x="1981200" y="167269"/>
            <a:ext cx="8229600" cy="88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4400"/>
            <a:r>
              <a:rPr lang="ru-RU" sz="2000" b="1" u="sng" dirty="0">
                <a:solidFill>
                  <a:srgbClr val="FFFF00"/>
                </a:solidFill>
                <a:latin typeface="Franklin Gothic Book" panose="020B0503020102020204" pitchFamily="34" charset="0"/>
              </a:rPr>
              <a:t>ТВОРЧА РОБОТА В РАМКАХ НАВЧАЛЬНО-ДОСЛІДНИЦКЬОГО ПРОЕКТУ “LET’S SPEAK ENGLISH!”</a:t>
            </a:r>
          </a:p>
          <a:p>
            <a:pPr algn="ctr" defTabSz="914400"/>
            <a:r>
              <a:rPr lang="uk-UA" sz="1600" b="1" u="sng" dirty="0">
                <a:solidFill>
                  <a:srgbClr val="FFFF00"/>
                </a:solidFill>
                <a:latin typeface="Franklin Gothic Book" panose="020B0503020102020204" pitchFamily="34" charset="0"/>
              </a:rPr>
              <a:t>АНГЛІЙСЬКА МОВА ПРОФЕСІЙНОГО СПРЯМУВАННЯ</a:t>
            </a:r>
            <a:endParaRPr lang="ru-RU" sz="1600" b="1" dirty="0">
              <a:solidFill>
                <a:srgbClr val="FFFF0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17005" y="1864576"/>
            <a:ext cx="2997869" cy="39655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61715">
            <a:off x="6088416" y="2588265"/>
            <a:ext cx="4523302" cy="301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PA28007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942" y="4196484"/>
            <a:ext cx="3330116" cy="249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605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Проект 2016\PNG\U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9536860" y="5989574"/>
            <a:ext cx="1040973" cy="733677"/>
            <a:chOff x="115714257" y="105384622"/>
            <a:chExt cx="1263482" cy="952500"/>
          </a:xfrm>
        </p:grpSpPr>
        <p:pic>
          <p:nvPicPr>
            <p:cNvPr id="4" name="Picture 4" descr="ribbon_Ukraine_E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Заголовок 1"/>
          <p:cNvSpPr txBox="1">
            <a:spLocks/>
          </p:cNvSpPr>
          <p:nvPr/>
        </p:nvSpPr>
        <p:spPr>
          <a:xfrm>
            <a:off x="1981200" y="167269"/>
            <a:ext cx="8229600" cy="66944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4400"/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СУЗІР’Я ЄДНОСТІ</a:t>
            </a:r>
          </a:p>
        </p:txBody>
      </p: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1574474" y="859374"/>
            <a:ext cx="1919245" cy="3907630"/>
            <a:chOff x="112995898" y="105928835"/>
            <a:chExt cx="2012192" cy="4268001"/>
          </a:xfrm>
        </p:grpSpPr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995898" y="105928835"/>
              <a:ext cx="1920101" cy="34084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</p:pic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113087947" y="109439397"/>
              <a:ext cx="1920143" cy="757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Book" pitchFamily="34" charset="0"/>
                  <a:cs typeface="Arial" pitchFamily="34" charset="0"/>
                </a:rPr>
                <a:t>LITHUANIA </a:t>
              </a:r>
              <a:endParaRPr lang="ru-RU" alt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4295334" y="2784812"/>
            <a:ext cx="1822917" cy="4037422"/>
            <a:chOff x="114894102" y="106124727"/>
            <a:chExt cx="1966261" cy="4258758"/>
          </a:xfrm>
        </p:grpSpPr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94123" y="106124727"/>
              <a:ext cx="1966218" cy="34844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</p:pic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114894102" y="109609165"/>
              <a:ext cx="1966261" cy="774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200" b="1" dirty="0">
                  <a:solidFill>
                    <a:srgbClr val="FFFFFF"/>
                  </a:solidFill>
                  <a:latin typeface="Franklin Gothic Book" pitchFamily="34" charset="0"/>
                  <a:cs typeface="Arial" pitchFamily="34" charset="0"/>
                </a:rPr>
                <a:t>GERMANY </a:t>
              </a:r>
              <a:endParaRPr lang="ru-RU" altLang="ru-RU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7320137" y="1885740"/>
            <a:ext cx="1868487" cy="4048125"/>
            <a:chOff x="113100329" y="110274015"/>
            <a:chExt cx="1867670" cy="4048534"/>
          </a:xfrm>
        </p:grpSpPr>
        <p:pic>
          <p:nvPicPr>
            <p:cNvPr id="5136" name="Picture 1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00349" y="110274015"/>
              <a:ext cx="1867629" cy="3312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</p:pic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113100329" y="113586452"/>
              <a:ext cx="1867670" cy="736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200" b="1" dirty="0">
                  <a:solidFill>
                    <a:srgbClr val="FFFFFF"/>
                  </a:solidFill>
                  <a:latin typeface="Franklin Gothic Book" pitchFamily="34" charset="0"/>
                  <a:cs typeface="Arial" pitchFamily="34" charset="0"/>
                </a:rPr>
                <a:t>BELGIUM</a:t>
              </a:r>
              <a:endParaRPr lang="ru-RU" altLang="ru-RU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2927668" y="1759771"/>
            <a:ext cx="1801490" cy="3998710"/>
            <a:chOff x="111231028" y="105779124"/>
            <a:chExt cx="1924656" cy="4172809"/>
          </a:xfrm>
        </p:grpSpPr>
        <p:pic>
          <p:nvPicPr>
            <p:cNvPr id="5123" name="Picture 3" descr="20160222_10524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31049" y="105779124"/>
              <a:ext cx="1924614" cy="341411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</p:pic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111231028" y="109193240"/>
              <a:ext cx="1924656" cy="7586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400" b="1" dirty="0">
                  <a:solidFill>
                    <a:srgbClr val="FFFFFF"/>
                  </a:solidFill>
                  <a:latin typeface="Franklin Gothic Book" pitchFamily="34" charset="0"/>
                  <a:cs typeface="Arial" pitchFamily="34" charset="0"/>
                </a:rPr>
                <a:t>POLAND</a:t>
              </a:r>
              <a:endParaRPr lang="ru-RU" altLang="ru-RU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5881026" y="2852004"/>
            <a:ext cx="1727123" cy="3901468"/>
            <a:chOff x="111271529" y="110067539"/>
            <a:chExt cx="1891520" cy="4100232"/>
          </a:xfrm>
        </p:grpSpPr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111271529" y="113422274"/>
              <a:ext cx="1891520" cy="7454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200" b="1" dirty="0">
                  <a:solidFill>
                    <a:srgbClr val="FFFFFF"/>
                  </a:solidFill>
                  <a:latin typeface="Franklin Gothic Book" pitchFamily="34" charset="0"/>
                  <a:cs typeface="Arial" pitchFamily="34" charset="0"/>
                </a:rPr>
                <a:t>AUSTRIA </a:t>
              </a:r>
              <a:endParaRPr lang="ru-RU" altLang="ru-RU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133" name="Picture 1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71549" y="110067539"/>
              <a:ext cx="1891478" cy="33547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8"/>
          <p:cNvGrpSpPr>
            <a:grpSpLocks/>
          </p:cNvGrpSpPr>
          <p:nvPr/>
        </p:nvGrpSpPr>
        <p:grpSpPr bwMode="auto">
          <a:xfrm>
            <a:off x="8719494" y="859374"/>
            <a:ext cx="1908175" cy="4135438"/>
            <a:chOff x="114930491" y="110406750"/>
            <a:chExt cx="1907193" cy="4136286"/>
          </a:xfrm>
        </p:grpSpPr>
        <p:pic>
          <p:nvPicPr>
            <p:cNvPr id="5139" name="Picture 19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30512" y="110406750"/>
              <a:ext cx="1907151" cy="33842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</p:pic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114930491" y="113790984"/>
              <a:ext cx="1907193" cy="752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1200" b="1" dirty="0">
                  <a:solidFill>
                    <a:srgbClr val="FFFFFF"/>
                  </a:solidFill>
                  <a:latin typeface="Franklin Gothic Book" pitchFamily="34" charset="0"/>
                  <a:cs typeface="Arial" pitchFamily="34" charset="0"/>
                </a:rPr>
                <a:t>FRANCE</a:t>
              </a:r>
              <a:endParaRPr lang="ru-RU" altLang="ru-RU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05" y="878164"/>
            <a:ext cx="2954178" cy="1664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48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Проект 2016\PNG\U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9536860" y="5989574"/>
            <a:ext cx="1040973" cy="733677"/>
            <a:chOff x="115714257" y="105384622"/>
            <a:chExt cx="1263482" cy="952500"/>
          </a:xfrm>
        </p:grpSpPr>
        <p:pic>
          <p:nvPicPr>
            <p:cNvPr id="4" name="Picture 4" descr="ribbon_Ukraine_E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Заголовок 1"/>
          <p:cNvSpPr txBox="1">
            <a:spLocks/>
          </p:cNvSpPr>
          <p:nvPr/>
        </p:nvSpPr>
        <p:spPr>
          <a:xfrm>
            <a:off x="1981200" y="167269"/>
            <a:ext cx="8229600" cy="66944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4400"/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РЕЗУЛЬТАТИ ДОСЛІДЖЕННЯ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3239110"/>
            <a:ext cx="41148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62" y="3239110"/>
            <a:ext cx="4360493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168008" y="1484784"/>
            <a:ext cx="42484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dirty="0">
                <a:solidFill>
                  <a:srgbClr val="FFFFFF"/>
                </a:solidFill>
                <a:latin typeface="Arial"/>
              </a:rPr>
              <a:t>ЗРОСТАННЯ РІВНЯ УСПІШНОСТІ УЧНІВ З І КУРСУ (ПРЕДМЕТ «АНГЛІЙСЬКА МОВА») ДО І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V </a:t>
            </a:r>
            <a:r>
              <a:rPr lang="uk-UA" dirty="0">
                <a:solidFill>
                  <a:srgbClr val="FFFFFF"/>
                </a:solidFill>
                <a:latin typeface="Arial"/>
              </a:rPr>
              <a:t>КУРСУ (ДИСЦИПЛІНА «АНГЛІЙСЬКА МОВА ЗА ПРОФЕСІЙНИМ СПРЯМУВАННЯМ»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880704" y="2132856"/>
            <a:ext cx="3744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dirty="0">
                <a:solidFill>
                  <a:srgbClr val="FFFFFF"/>
                </a:solidFill>
                <a:latin typeface="Arial"/>
              </a:rPr>
              <a:t>СТАН ВОЛОДІННЯ АНГЛІЙСЬКОЮ МОВОЮ СЕРЕД ПЕДАГОГІЧНИХ ПРАЦІВНИКІВ</a:t>
            </a:r>
          </a:p>
        </p:txBody>
      </p:sp>
    </p:spTree>
    <p:extLst>
      <p:ext uri="{BB962C8B-B14F-4D97-AF65-F5344CB8AC3E}">
        <p14:creationId xmlns:p14="http://schemas.microsoft.com/office/powerpoint/2010/main" val="276119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z-Cyrl-AZ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z-Cyrl-AZ"/>
          </a:p>
        </p:txBody>
      </p:sp>
      <p:pic>
        <p:nvPicPr>
          <p:cNvPr id="1026" name="Picture 2" descr="C:\Documents and Settings\Юля\Рабочий стол\презинтацыя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8354" y="0"/>
            <a:ext cx="9152336" cy="68335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022655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Рисунок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5" y="864605"/>
            <a:ext cx="3789409" cy="548857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Вертикальный свиток 10"/>
          <p:cNvSpPr/>
          <p:nvPr/>
        </p:nvSpPr>
        <p:spPr>
          <a:xfrm rot="5400000">
            <a:off x="2845571" y="-178619"/>
            <a:ext cx="2428892" cy="4071966"/>
          </a:xfrm>
          <a:prstGeom prst="verticalScroll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z-Cyrl-A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Вертикальный свиток 11"/>
          <p:cNvSpPr/>
          <p:nvPr/>
        </p:nvSpPr>
        <p:spPr>
          <a:xfrm rot="5400000">
            <a:off x="2345505" y="2607463"/>
            <a:ext cx="3571900" cy="4071966"/>
          </a:xfrm>
          <a:prstGeom prst="verticalScroll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z-Cyrl-AZ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5472" y="1071546"/>
            <a:ext cx="3643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Font typeface="Arial" pitchFamily="34" charset="0"/>
              <a:buChar char="•"/>
            </a:pPr>
            <a:r>
              <a:rPr lang="uk-UA" sz="2400" b="1" dirty="0">
                <a:solidFill>
                  <a:srgbClr val="C00000"/>
                </a:solidFill>
                <a:latin typeface="Lovely Sofia BG" pitchFamily="2" charset="0"/>
              </a:rPr>
              <a:t> </a:t>
            </a:r>
            <a:r>
              <a:rPr lang="uk-UA" sz="2400" b="1" dirty="0">
                <a:solidFill>
                  <a:srgbClr val="C00000"/>
                </a:solidFill>
                <a:latin typeface="Calibri"/>
                <a:cs typeface="Arial" pitchFamily="34" charset="0"/>
              </a:rPr>
              <a:t>Хто ми є? </a:t>
            </a:r>
            <a:endParaRPr lang="az-Cyrl-AZ" sz="2400" b="1" dirty="0">
              <a:solidFill>
                <a:srgbClr val="C00000"/>
              </a:solidFill>
              <a:latin typeface="Calibri"/>
              <a:cs typeface="Arial" pitchFamily="34" charset="0"/>
            </a:endParaRPr>
          </a:p>
          <a:p>
            <a:pPr defTabSz="914400">
              <a:buFont typeface="Arial" pitchFamily="34" charset="0"/>
              <a:buChar char="•"/>
            </a:pPr>
            <a:r>
              <a:rPr lang="uk-UA" sz="2400" b="1" dirty="0">
                <a:solidFill>
                  <a:srgbClr val="C00000"/>
                </a:solidFill>
                <a:latin typeface="Calibri"/>
                <a:cs typeface="Arial" pitchFamily="34" charset="0"/>
              </a:rPr>
              <a:t> Звідки ми родом? </a:t>
            </a:r>
            <a:endParaRPr lang="az-Cyrl-AZ" sz="2400" b="1" dirty="0">
              <a:solidFill>
                <a:srgbClr val="C00000"/>
              </a:solidFill>
              <a:latin typeface="Calibri"/>
              <a:cs typeface="Arial" pitchFamily="34" charset="0"/>
            </a:endParaRPr>
          </a:p>
          <a:p>
            <a:pPr defTabSz="914400">
              <a:buFont typeface="Arial" pitchFamily="34" charset="0"/>
              <a:buChar char="•"/>
            </a:pPr>
            <a:r>
              <a:rPr lang="uk-UA" sz="2400" b="1" dirty="0">
                <a:solidFill>
                  <a:srgbClr val="C00000"/>
                </a:solidFill>
                <a:latin typeface="Calibri"/>
                <a:cs typeface="Arial" pitchFamily="34" charset="0"/>
              </a:rPr>
              <a:t> Де наше коріння і хто</a:t>
            </a:r>
          </a:p>
          <a:p>
            <a:pPr defTabSz="914400"/>
            <a:r>
              <a:rPr lang="uk-UA" sz="2400" b="1" dirty="0">
                <a:solidFill>
                  <a:srgbClr val="C00000"/>
                </a:solidFill>
                <a:latin typeface="Calibri"/>
                <a:cs typeface="Arial" pitchFamily="34" charset="0"/>
              </a:rPr>
              <a:t>   наші</a:t>
            </a:r>
            <a:r>
              <a:rPr lang="en-US" sz="2400" b="1" dirty="0">
                <a:solidFill>
                  <a:srgbClr val="C00000"/>
                </a:solidFill>
                <a:latin typeface="Calibri"/>
                <a:cs typeface="Arial" pitchFamily="34" charset="0"/>
              </a:rPr>
              <a:t> </a:t>
            </a:r>
            <a:r>
              <a:rPr lang="uk-UA" sz="2400" b="1" dirty="0">
                <a:solidFill>
                  <a:srgbClr val="C00000"/>
                </a:solidFill>
                <a:latin typeface="Calibri"/>
                <a:cs typeface="Arial" pitchFamily="34" charset="0"/>
              </a:rPr>
              <a:t>   предки?</a:t>
            </a:r>
            <a:endParaRPr lang="az-Cyrl-AZ" sz="2400" b="1" dirty="0">
              <a:solidFill>
                <a:srgbClr val="C0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6910" y="3357563"/>
            <a:ext cx="36433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Font typeface="Arial" pitchFamily="34" charset="0"/>
              <a:buChar char="•"/>
            </a:pPr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Що значить національний код і</a:t>
            </a:r>
          </a:p>
          <a:p>
            <a:pPr defTabSz="914400"/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чому це важливо? </a:t>
            </a:r>
            <a:endParaRPr lang="az-Cyrl-AZ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defTabSz="914400">
              <a:buFont typeface="Arial" pitchFamily="34" charset="0"/>
              <a:buChar char="•"/>
            </a:pPr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Чим пишаються українці? </a:t>
            </a:r>
            <a:endParaRPr lang="az-Cyrl-AZ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defTabSz="914400">
              <a:buFont typeface="Arial" pitchFamily="34" charset="0"/>
              <a:buChar char="•"/>
            </a:pPr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Чому вишиванка – душа нашого</a:t>
            </a:r>
          </a:p>
          <a:p>
            <a:pPr defTabSz="914400"/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народу? </a:t>
            </a:r>
            <a:endParaRPr lang="az-Cyrl-AZ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defTabSz="914400">
              <a:buFont typeface="Arial" pitchFamily="34" charset="0"/>
              <a:buChar char="•"/>
            </a:pPr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Як відображається міфологічна</a:t>
            </a:r>
          </a:p>
          <a:p>
            <a:pPr defTabSz="914400"/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складова  національного образу в</a:t>
            </a:r>
          </a:p>
          <a:p>
            <a:pPr defTabSz="914400"/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літературі?</a:t>
            </a:r>
            <a:endParaRPr lang="az-Cyrl-AZ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defTabSz="914400">
              <a:buFont typeface="Arial" pitchFamily="34" charset="0"/>
              <a:buChar char="•"/>
            </a:pPr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чому полягає символізм</a:t>
            </a:r>
          </a:p>
          <a:p>
            <a:pPr defTabSz="914400"/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українського народного костюму?</a:t>
            </a:r>
            <a:endParaRPr lang="az-Cyrl-AZ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95357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C:\Documents and Settings\Юля\Рабочий стол\ \Веноче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3919" y="657186"/>
            <a:ext cx="6095600" cy="6000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698417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Юля\Рабочий стол\Безымянны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"/>
            <a:ext cx="9144000" cy="687847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857232"/>
            <a:ext cx="8229600" cy="1000132"/>
          </a:xfrm>
        </p:spPr>
        <p:txBody>
          <a:bodyPr>
            <a:noAutofit/>
          </a:bodyPr>
          <a:lstStyle/>
          <a:p>
            <a:r>
              <a:rPr lang="uk-UA" sz="3600" dirty="0">
                <a:solidFill>
                  <a:schemeClr val="accent2">
                    <a:lumMod val="50000"/>
                  </a:schemeClr>
                </a:solidFill>
                <a:latin typeface="Impact" pitchFamily="34" charset="0"/>
              </a:rPr>
              <a:t>Проект “Український код” </a:t>
            </a:r>
            <a:br>
              <a:rPr lang="uk-UA" sz="3600" dirty="0">
                <a:solidFill>
                  <a:schemeClr val="accent2">
                    <a:lumMod val="50000"/>
                  </a:schemeClr>
                </a:solidFill>
                <a:latin typeface="Impact" pitchFamily="34" charset="0"/>
              </a:rPr>
            </a:br>
            <a:r>
              <a:rPr lang="uk-UA" sz="3600" dirty="0">
                <a:solidFill>
                  <a:schemeClr val="accent2">
                    <a:lumMod val="50000"/>
                  </a:schemeClr>
                </a:solidFill>
                <a:latin typeface="Impact" pitchFamily="34" charset="0"/>
              </a:rPr>
              <a:t>в начальних дисциплінах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3503712" y="1772817"/>
          <a:ext cx="5266928" cy="4381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2209569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8171" y="624110"/>
            <a:ext cx="9806441" cy="1280890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</a:rPr>
              <a:t>Метод проектів</a:t>
            </a:r>
            <a:endParaRPr lang="uk-UA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9897" y="1476103"/>
            <a:ext cx="6453051" cy="4820193"/>
          </a:xfrm>
        </p:spPr>
        <p:txBody>
          <a:bodyPr>
            <a:normAutofit/>
          </a:bodyPr>
          <a:lstStyle/>
          <a:p>
            <a:r>
              <a:rPr lang="ru-RU" sz="2400" b="1" dirty="0" err="1"/>
              <a:t>особистісно</a:t>
            </a:r>
            <a:r>
              <a:rPr lang="ru-RU" sz="2400" b="1" dirty="0"/>
              <a:t> </a:t>
            </a:r>
            <a:r>
              <a:rPr lang="ru-RU" sz="2400" b="1" dirty="0" err="1"/>
              <a:t>орієнтований</a:t>
            </a:r>
            <a:r>
              <a:rPr lang="ru-RU" sz="2400" b="1" dirty="0"/>
              <a:t> метод </a:t>
            </a:r>
            <a:r>
              <a:rPr lang="ru-RU" sz="2400" b="1" dirty="0" err="1"/>
              <a:t>навчання</a:t>
            </a:r>
            <a:r>
              <a:rPr lang="ru-RU" sz="2400" b="1" dirty="0"/>
              <a:t> та </a:t>
            </a:r>
            <a:r>
              <a:rPr lang="ru-RU" sz="2400" b="1" dirty="0" err="1"/>
              <a:t>виховання</a:t>
            </a:r>
            <a:r>
              <a:rPr lang="ru-RU" sz="2400" b="1" dirty="0"/>
              <a:t>, </a:t>
            </a:r>
            <a:r>
              <a:rPr lang="ru-RU" sz="2400" b="1" dirty="0" err="1"/>
              <a:t>заснований</a:t>
            </a:r>
            <a:r>
              <a:rPr lang="ru-RU" sz="2400" b="1" dirty="0"/>
              <a:t> на </a:t>
            </a:r>
            <a:r>
              <a:rPr lang="ru-RU" sz="2400" b="1" dirty="0" err="1"/>
              <a:t>самостійній</a:t>
            </a:r>
            <a:r>
              <a:rPr lang="ru-RU" sz="2400" b="1" dirty="0"/>
              <a:t> </a:t>
            </a:r>
            <a:r>
              <a:rPr lang="ru-RU" sz="2400" b="1" dirty="0" err="1"/>
              <a:t>діяльності</a:t>
            </a:r>
            <a:r>
              <a:rPr lang="ru-RU" sz="2400" b="1" dirty="0"/>
              <a:t> </a:t>
            </a:r>
            <a:r>
              <a:rPr lang="ru-RU" sz="2400" b="1" dirty="0" err="1"/>
              <a:t>учнів</a:t>
            </a:r>
            <a:r>
              <a:rPr lang="ru-RU" sz="2400" b="1" dirty="0"/>
              <a:t> </a:t>
            </a:r>
            <a:r>
              <a:rPr lang="ru-RU" sz="2400" b="1" dirty="0" smtClean="0"/>
              <a:t>, в </a:t>
            </a:r>
            <a:r>
              <a:rPr lang="ru-RU" sz="2400" b="1" dirty="0" err="1" smtClean="0"/>
              <a:t>результаті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чого</a:t>
            </a:r>
            <a:r>
              <a:rPr lang="ru-RU" sz="2400" b="1" dirty="0" smtClean="0"/>
              <a:t>  </a:t>
            </a:r>
            <a:r>
              <a:rPr lang="ru-RU" sz="2400" b="1" dirty="0" err="1" smtClean="0"/>
              <a:t>формується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дослідно-пізнавальна</a:t>
            </a:r>
            <a:r>
              <a:rPr lang="ru-RU" sz="2400" b="1" dirty="0" smtClean="0"/>
              <a:t> </a:t>
            </a:r>
            <a:r>
              <a:rPr lang="ru-RU" sz="2400" b="1" dirty="0"/>
              <a:t>та </a:t>
            </a:r>
            <a:r>
              <a:rPr lang="ru-RU" sz="2400" b="1" dirty="0" err="1" smtClean="0"/>
              <a:t>експериментальна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активність</a:t>
            </a:r>
            <a:r>
              <a:rPr lang="ru-RU" sz="2400" b="1" dirty="0" smtClean="0"/>
              <a:t> </a:t>
            </a:r>
            <a:r>
              <a:rPr lang="ru-RU" sz="2400" b="1" dirty="0" err="1"/>
              <a:t>учнів</a:t>
            </a:r>
            <a:r>
              <a:rPr lang="ru-RU" sz="2400" b="1" dirty="0"/>
              <a:t>, яка є </a:t>
            </a:r>
            <a:r>
              <a:rPr lang="ru-RU" sz="2400" b="1" dirty="0" err="1"/>
              <a:t>складовою</a:t>
            </a:r>
            <a:r>
              <a:rPr lang="ru-RU" sz="2400" b="1" dirty="0"/>
              <a:t> </a:t>
            </a:r>
            <a:r>
              <a:rPr lang="ru-RU" sz="2400" b="1" dirty="0" err="1"/>
              <a:t>мотиваційного</a:t>
            </a:r>
            <a:r>
              <a:rPr lang="ru-RU" sz="2400" b="1" dirty="0"/>
              <a:t> компоненту </a:t>
            </a:r>
            <a:r>
              <a:rPr lang="ru-RU" sz="2400" b="1" dirty="0" err="1"/>
              <a:t>навчання</a:t>
            </a:r>
            <a:r>
              <a:rPr lang="ru-RU" sz="2400" b="1" dirty="0"/>
              <a:t> та </a:t>
            </a:r>
            <a:r>
              <a:rPr lang="ru-RU" sz="2400" b="1" dirty="0" err="1"/>
              <a:t>однією</a:t>
            </a:r>
            <a:r>
              <a:rPr lang="ru-RU" sz="2400" b="1" dirty="0"/>
              <a:t> з </a:t>
            </a:r>
            <a:r>
              <a:rPr lang="ru-RU" sz="2400" b="1" dirty="0" err="1"/>
              <a:t>головних</a:t>
            </a:r>
            <a:r>
              <a:rPr lang="ru-RU" sz="2400" b="1" dirty="0"/>
              <a:t> умов </a:t>
            </a:r>
            <a:r>
              <a:rPr lang="ru-RU" sz="2400" b="1" dirty="0" err="1"/>
              <a:t>розумового</a:t>
            </a:r>
            <a:r>
              <a:rPr lang="ru-RU" sz="2400" b="1" dirty="0"/>
              <a:t> </a:t>
            </a:r>
            <a:r>
              <a:rPr lang="ru-RU" sz="2400" b="1" dirty="0" err="1"/>
              <a:t>розвитку</a:t>
            </a:r>
            <a:r>
              <a:rPr lang="ru-RU" sz="2400" b="1" dirty="0"/>
              <a:t> </a:t>
            </a:r>
            <a:r>
              <a:rPr lang="ru-RU" sz="2400" b="1" dirty="0" err="1" smtClean="0"/>
              <a:t>дітей</a:t>
            </a:r>
            <a:r>
              <a:rPr lang="ru-RU" sz="2400" b="1" dirty="0"/>
              <a:t>.</a:t>
            </a:r>
            <a:endParaRPr lang="uk-UA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217" y="1633588"/>
            <a:ext cx="4753905" cy="3565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944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38348" y="1000109"/>
            <a:ext cx="7715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uk-UA" sz="2600" u="sng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МЕТОДИЧНИЙ КОМПЛЕКС ПРОЕКТУ</a:t>
            </a:r>
            <a:endParaRPr lang="az-Cyrl-AZ" sz="2600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35078" y="1528081"/>
            <a:ext cx="5836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Font typeface="Wingdings" pitchFamily="2" charset="2"/>
              <a:buChar char="Ø"/>
            </a:pPr>
            <a:r>
              <a:rPr lang="uk-UA" sz="2400" b="1" dirty="0">
                <a:solidFill>
                  <a:srgbClr val="C0504D">
                    <a:lumMod val="50000"/>
                  </a:srgbClr>
                </a:solidFill>
                <a:latin typeface="Cambria" pitchFamily="18" charset="0"/>
              </a:rPr>
              <a:t> Етнографічне районування України</a:t>
            </a:r>
            <a:endParaRPr lang="az-Cyrl-AZ" sz="2400" dirty="0">
              <a:solidFill>
                <a:srgbClr val="C0504D">
                  <a:lumMod val="50000"/>
                </a:srgbClr>
              </a:solidFill>
              <a:latin typeface="Cambria" pitchFamily="18" charset="0"/>
            </a:endParaRPr>
          </a:p>
        </p:txBody>
      </p:sp>
      <p:pic>
        <p:nvPicPr>
          <p:cNvPr id="8" name="Рисунок 7" descr="Похожее изображение"/>
          <p:cNvPicPr/>
          <p:nvPr/>
        </p:nvPicPr>
        <p:blipFill rotWithShape="1">
          <a:blip r:embed="rId3">
            <a:clrChange>
              <a:clrFrom>
                <a:srgbClr val="FBF9FA"/>
              </a:clrFrom>
              <a:clrTo>
                <a:srgbClr val="FBF9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3"/>
          <a:stretch/>
        </p:blipFill>
        <p:spPr bwMode="auto">
          <a:xfrm>
            <a:off x="3035078" y="1998502"/>
            <a:ext cx="6517307" cy="425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924171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38348" y="1000109"/>
            <a:ext cx="7715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u="sng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МЕТОДИЧНИЙ КОМПЛЕКС ПРОЕКТУ</a:t>
            </a:r>
            <a:endParaRPr lang="az-Cyrl-AZ" sz="26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6910" y="1500175"/>
            <a:ext cx="8286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Від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Львова до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Луганська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–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особливості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вишиванок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різних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регіонів</a:t>
            </a:r>
            <a:endParaRPr lang="uk-UA" sz="2400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7" name="Рисунок 6" descr="вишивка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950" y="2357430"/>
            <a:ext cx="7202826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102103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38348" y="1000109"/>
            <a:ext cx="7715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uk-UA" sz="2600" u="sng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МЕТОДИЧНИЙ КОМПЛЕКС ПРОЕКТУ</a:t>
            </a:r>
            <a:endParaRPr lang="az-Cyrl-AZ" sz="2600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9536" y="1500175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Font typeface="Wingdings" pitchFamily="2" charset="2"/>
              <a:buChar char="Ø"/>
            </a:pPr>
            <a:r>
              <a:rPr lang="uk-UA" sz="2400" b="1" dirty="0">
                <a:solidFill>
                  <a:srgbClr val="C0504D">
                    <a:lumMod val="50000"/>
                  </a:srgbClr>
                </a:solidFill>
                <a:latin typeface="Cambria" pitchFamily="18" charset="0"/>
              </a:rPr>
              <a:t> </a:t>
            </a:r>
            <a:r>
              <a:rPr lang="uk-UA" b="1" dirty="0">
                <a:solidFill>
                  <a:srgbClr val="C0504D">
                    <a:lumMod val="50000"/>
                  </a:srgbClr>
                </a:solidFill>
                <a:latin typeface="Cambria" pitchFamily="18" charset="0"/>
              </a:rPr>
              <a:t>Таємничі коди предків: 12 головних символів української вишивки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2166926" y="2178834"/>
          <a:ext cx="7858180" cy="42615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4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4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4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45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62071"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</a:rPr>
                        <a:t>Коло</a:t>
                      </a:r>
                      <a:endParaRPr lang="az-Cyrl-A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</a:rPr>
                        <a:t>Квадрат</a:t>
                      </a:r>
                      <a:endParaRPr lang="az-Cyrl-A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</a:rPr>
                        <a:t>Світове дерево </a:t>
                      </a:r>
                      <a:endParaRPr lang="az-Cyrl-AZ" sz="18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</a:rPr>
                        <a:t>Ромб</a:t>
                      </a:r>
                      <a:endParaRPr lang="az-Cyrl-A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81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2071"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</a:rPr>
                        <a:t>Трикутник</a:t>
                      </a:r>
                      <a:endParaRPr lang="az-Cyrl-A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</a:rPr>
                        <a:t>Шеврони</a:t>
                      </a:r>
                      <a:endParaRPr lang="az-Cyrl-A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</a:rPr>
                        <a:t>Спіпаль</a:t>
                      </a:r>
                      <a:endParaRPr lang="az-Cyrl-A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</a:rPr>
                        <a:t>Хрест </a:t>
                      </a:r>
                      <a:endParaRPr lang="az-Cyrl-A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81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2071"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err="1" smtClean="0">
                          <a:solidFill>
                            <a:srgbClr val="002060"/>
                          </a:solidFill>
                        </a:rPr>
                        <a:t>Сварга</a:t>
                      </a:r>
                      <a:endParaRPr lang="uk-UA" sz="1800" b="1" kern="120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uk-UA" sz="1800" kern="1200" dirty="0" smtClean="0"/>
                    </a:p>
                    <a:p>
                      <a:pPr algn="ctr"/>
                      <a:endParaRPr lang="uk-UA" sz="1800" kern="1200" dirty="0" smtClean="0"/>
                    </a:p>
                    <a:p>
                      <a:pPr algn="ctr"/>
                      <a:endParaRPr lang="uk-UA" sz="1800" kern="1200" dirty="0" smtClean="0"/>
                    </a:p>
                    <a:p>
                      <a:pPr algn="ctr"/>
                      <a:endParaRPr lang="uk-UA" sz="1800" kern="1200" dirty="0" smtClean="0"/>
                    </a:p>
                    <a:p>
                      <a:pPr algn="ctr"/>
                      <a:endParaRPr lang="az-Cyrl-AZ" dirty="0"/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</a:rPr>
                        <a:t>Ключі</a:t>
                      </a:r>
                      <a:endParaRPr lang="az-Cyrl-A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</a:rPr>
                        <a:t>Повна рожа</a:t>
                      </a:r>
                      <a:endParaRPr lang="az-Cyrl-A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2060"/>
                          </a:solidFill>
                        </a:rPr>
                        <a:t>Кривий танець</a:t>
                      </a:r>
                      <a:endParaRPr lang="az-Cyrl-AZ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81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Рисунок 9" descr="орнаменти у вишивці, квадрат">
            <a:hlinkClick r:id="rId3"/>
          </p:cNvPr>
          <p:cNvPicPr/>
          <p:nvPr/>
        </p:nvPicPr>
        <p:blipFill>
          <a:blip r:embed="rId4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0" t="66068"/>
          <a:stretch>
            <a:fillRect/>
          </a:stretch>
        </p:blipFill>
        <p:spPr bwMode="auto">
          <a:xfrm>
            <a:off x="4295961" y="2516150"/>
            <a:ext cx="1714512" cy="88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орнаменти у вишивці, кола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r="74846" b="40274"/>
          <a:stretch>
            <a:fillRect/>
          </a:stretch>
        </p:blipFill>
        <p:spPr bwMode="auto">
          <a:xfrm rot="16200000">
            <a:off x="2698735" y="2123241"/>
            <a:ext cx="912825" cy="164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орнаменти у вишивці, Дерево життя">
            <a:hlinkClick r:id="rId7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81"/>
          <a:stretch>
            <a:fillRect/>
          </a:stretch>
        </p:blipFill>
        <p:spPr bwMode="auto">
          <a:xfrm>
            <a:off x="6308905" y="2488366"/>
            <a:ext cx="1684973" cy="915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Кеті Холмс">
            <a:hlinkClick r:id="rId9"/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7" r="72167" b="71036"/>
          <a:stretch>
            <a:fillRect/>
          </a:stretch>
        </p:blipFill>
        <p:spPr bwMode="auto">
          <a:xfrm>
            <a:off x="8222841" y="2576681"/>
            <a:ext cx="1685925" cy="857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орнаменти у вишивці, трикутник">
            <a:hlinkClick r:id="rId11"/>
          </p:cNvPr>
          <p:cNvPicPr/>
          <p:nvPr/>
        </p:nvPicPr>
        <p:blipFill>
          <a:blip r:embed="rId12">
            <a:lum bright="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5047" r="74008" b="49877"/>
          <a:stretch>
            <a:fillRect/>
          </a:stretch>
        </p:blipFill>
        <p:spPr bwMode="auto">
          <a:xfrm rot="16200000">
            <a:off x="2713050" y="3318663"/>
            <a:ext cx="856116" cy="1784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орнаменти у вишивці, шеврони">
            <a:hlinkClick r:id="rId13"/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4" t="35766" r="10798" b="20438"/>
          <a:stretch>
            <a:fillRect/>
          </a:stretch>
        </p:blipFill>
        <p:spPr bwMode="auto">
          <a:xfrm rot="16200000">
            <a:off x="4688870" y="3396710"/>
            <a:ext cx="928695" cy="1657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орнаменти у вишивці, спіраль">
            <a:hlinkClick r:id="rId15"/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7" t="33737" b="13520"/>
          <a:stretch>
            <a:fillRect/>
          </a:stretch>
        </p:blipFill>
        <p:spPr bwMode="auto">
          <a:xfrm rot="16200000">
            <a:off x="6801855" y="3419535"/>
            <a:ext cx="857257" cy="161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орнаменти у вишивці, хрест">
            <a:hlinkClick r:id="rId17"/>
          </p:cNvPr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90" r="65977"/>
          <a:stretch>
            <a:fillRect/>
          </a:stretch>
        </p:blipFill>
        <p:spPr bwMode="auto">
          <a:xfrm rot="5400000">
            <a:off x="8618235" y="3469276"/>
            <a:ext cx="907683" cy="1491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орнаменти у вишивці, сварга">
            <a:hlinkClick r:id="rId19"/>
          </p:cNvPr>
          <p:cNvPicPr/>
          <p:nvPr/>
        </p:nvPicPr>
        <p:blipFill>
          <a:blip r:embed="rId20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6" r="49057" b="9109"/>
          <a:stretch>
            <a:fillRect/>
          </a:stretch>
        </p:blipFill>
        <p:spPr bwMode="auto">
          <a:xfrm>
            <a:off x="2238349" y="5072074"/>
            <a:ext cx="1794801" cy="126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орнаменти у вишивці, ключі">
            <a:hlinkClick r:id="rId21"/>
          </p:cNvPr>
          <p:cNvPicPr/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7" t="74604" r="49631"/>
          <a:stretch>
            <a:fillRect/>
          </a:stretch>
        </p:blipFill>
        <p:spPr bwMode="auto">
          <a:xfrm>
            <a:off x="4224523" y="5065168"/>
            <a:ext cx="1785950" cy="126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орнаменти у вишивці, повна рожа">
            <a:hlinkClick r:id="rId23"/>
          </p:cNvPr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1" t="68750" r="46647" b="2634"/>
          <a:stretch>
            <a:fillRect/>
          </a:stretch>
        </p:blipFill>
        <p:spPr bwMode="auto">
          <a:xfrm>
            <a:off x="6174081" y="5014355"/>
            <a:ext cx="1862158" cy="1381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орнаменти у вишивці, кривий танець">
            <a:hlinkClick r:id="rId25"/>
          </p:cNvPr>
          <p:cNvPicPr/>
          <p:nvPr/>
        </p:nvPicPr>
        <p:blipFill>
          <a:blip r:embed="rId26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" t="80265" r="53598" b="5398"/>
          <a:stretch>
            <a:fillRect/>
          </a:stretch>
        </p:blipFill>
        <p:spPr bwMode="auto">
          <a:xfrm>
            <a:off x="8188800" y="5065169"/>
            <a:ext cx="1754005" cy="12658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122467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38348" y="1000109"/>
            <a:ext cx="7715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uk-UA" sz="2600" u="sng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МЕТОДИЧНИЙ КОМПЛЕКС ПРОЕКТУ</a:t>
            </a:r>
            <a:endParaRPr lang="az-Cyrl-AZ" sz="2600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1225" y="1500175"/>
            <a:ext cx="6481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Font typeface="Wingdings" pitchFamily="2" charset="2"/>
              <a:buChar char="Ø"/>
            </a:pPr>
            <a:r>
              <a:rPr lang="uk-UA" sz="2400" b="1" dirty="0">
                <a:solidFill>
                  <a:srgbClr val="C0504D">
                    <a:lumMod val="50000"/>
                  </a:srgbClr>
                </a:solidFill>
                <a:latin typeface="Cambria" pitchFamily="18" charset="0"/>
              </a:rPr>
              <a:t> </a:t>
            </a:r>
            <a:r>
              <a:rPr lang="ru-RU" sz="2400" b="1" dirty="0">
                <a:solidFill>
                  <a:srgbClr val="C0504D">
                    <a:lumMod val="50000"/>
                  </a:srgbClr>
                </a:solidFill>
                <a:latin typeface="Cambria" pitchFamily="18" charset="0"/>
              </a:rPr>
              <a:t>Український народний  </a:t>
            </a:r>
            <a:r>
              <a:rPr lang="uk-UA" sz="2400" b="1" dirty="0">
                <a:solidFill>
                  <a:srgbClr val="C0504D">
                    <a:lumMod val="50000"/>
                  </a:srgbClr>
                </a:solidFill>
                <a:latin typeface="Cambria" pitchFamily="18" charset="0"/>
              </a:rPr>
              <a:t>жіночий</a:t>
            </a:r>
            <a:r>
              <a:rPr lang="ru-RU" sz="2400" b="1" dirty="0">
                <a:solidFill>
                  <a:srgbClr val="C0504D">
                    <a:lumMod val="50000"/>
                  </a:srgbClr>
                </a:solidFill>
                <a:latin typeface="Cambria" pitchFamily="18" charset="0"/>
              </a:rPr>
              <a:t> костюм</a:t>
            </a:r>
            <a:endParaRPr lang="az-Cyrl-AZ" sz="2400" dirty="0">
              <a:solidFill>
                <a:srgbClr val="C0504D">
                  <a:lumMod val="50000"/>
                </a:srgbClr>
              </a:solidFill>
              <a:latin typeface="Cambria" pitchFamily="18" charset="0"/>
            </a:endParaRPr>
          </a:p>
        </p:txBody>
      </p:sp>
      <p:pic>
        <p:nvPicPr>
          <p:cNvPr id="11" name="Рисунок 10" descr="C:\Users\Admin\Desktop\13.01.2017\5bead61b53501a35dcaa4a445d394f5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8" r="13373"/>
          <a:stretch>
            <a:fillRect/>
          </a:stretch>
        </p:blipFill>
        <p:spPr bwMode="auto">
          <a:xfrm>
            <a:off x="7739074" y="2071679"/>
            <a:ext cx="2286016" cy="4182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Users\Admin\Desktop\13.01.2017\плахта-женская-купить-в-киеве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4"/>
          <a:stretch/>
        </p:blipFill>
        <p:spPr bwMode="auto">
          <a:xfrm>
            <a:off x="6238876" y="2071678"/>
            <a:ext cx="1353564" cy="1714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6" descr="15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95737" y="2071678"/>
            <a:ext cx="1343883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Фартух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00"/>
          <a:stretch>
            <a:fillRect/>
          </a:stretch>
        </p:blipFill>
        <p:spPr bwMode="auto">
          <a:xfrm>
            <a:off x="2095472" y="2000241"/>
            <a:ext cx="1143008" cy="1804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українська Керсетка">
            <a:hlinkClick r:id="rId8"/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3" b="11147"/>
          <a:stretch/>
        </p:blipFill>
        <p:spPr bwMode="auto">
          <a:xfrm>
            <a:off x="2024034" y="4000504"/>
            <a:ext cx="1943100" cy="20717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C:\Users\Admin\Desktop\674890f8491680f5d215f3e888d9d80a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74" y="4214819"/>
            <a:ext cx="1562100" cy="157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Лейбик">
            <a:hlinkClick r:id="rId11"/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2" y="4143254"/>
            <a:ext cx="1500198" cy="200039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2166910" y="3631172"/>
            <a:ext cx="981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uk-UA" b="1" dirty="0">
                <a:solidFill>
                  <a:srgbClr val="C00000"/>
                </a:solidFill>
                <a:latin typeface="Cambria" pitchFamily="18" charset="0"/>
              </a:rPr>
              <a:t>фартух</a:t>
            </a:r>
            <a:endParaRPr lang="az-Cyrl-AZ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19562" y="3774048"/>
            <a:ext cx="1090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uk-UA" b="1" dirty="0">
                <a:solidFill>
                  <a:srgbClr val="C00000"/>
                </a:solidFill>
                <a:latin typeface="Cambria" pitchFamily="18" charset="0"/>
              </a:rPr>
              <a:t>сорочка</a:t>
            </a:r>
            <a:endParaRPr lang="az-Cyrl-AZ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81753" y="370261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uk-UA" b="1" dirty="0">
                <a:solidFill>
                  <a:srgbClr val="C00000"/>
                </a:solidFill>
                <a:latin typeface="Cambria" pitchFamily="18" charset="0"/>
              </a:rPr>
              <a:t>плахта</a:t>
            </a:r>
            <a:endParaRPr lang="az-Cyrl-AZ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10315" y="6072206"/>
            <a:ext cx="958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uk-UA" b="1" dirty="0">
                <a:solidFill>
                  <a:srgbClr val="C00000"/>
                </a:solidFill>
                <a:latin typeface="Cambria" pitchFamily="18" charset="0"/>
              </a:rPr>
              <a:t>кептар</a:t>
            </a:r>
            <a:endParaRPr lang="az-Cyrl-AZ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39742" y="6000768"/>
            <a:ext cx="1184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uk-UA" b="1" dirty="0">
                <a:solidFill>
                  <a:srgbClr val="C00000"/>
                </a:solidFill>
                <a:latin typeface="Cambria" pitchFamily="18" charset="0"/>
              </a:rPr>
              <a:t>керсетка</a:t>
            </a:r>
            <a:endParaRPr lang="az-Cyrl-AZ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52927" y="5715016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uk-UA" b="1" dirty="0">
                <a:solidFill>
                  <a:srgbClr val="C00000"/>
                </a:solidFill>
                <a:latin typeface="Cambria" pitchFamily="18" charset="0"/>
              </a:rPr>
              <a:t>лейбик</a:t>
            </a:r>
            <a:endParaRPr lang="az-Cyrl-AZ" b="1" dirty="0">
              <a:solidFill>
                <a:srgbClr val="C0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60879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38348" y="1000109"/>
            <a:ext cx="7715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uk-UA" sz="2600" u="sng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МЕТОДИЧНИЙ КОМПЛЕКС ПРОЕКТУ</a:t>
            </a:r>
            <a:endParaRPr lang="az-Cyrl-AZ" sz="2600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1224" y="1500175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Font typeface="Wingdings" pitchFamily="2" charset="2"/>
              <a:buChar char="Ø"/>
            </a:pPr>
            <a:r>
              <a:rPr lang="uk-UA" sz="2400" b="1" dirty="0">
                <a:solidFill>
                  <a:srgbClr val="C0504D">
                    <a:lumMod val="50000"/>
                  </a:srgbClr>
                </a:solidFill>
                <a:latin typeface="Cambria" pitchFamily="18" charset="0"/>
              </a:rPr>
              <a:t> Аксесуари в українському костюмі. Прикраси</a:t>
            </a:r>
          </a:p>
        </p:txBody>
      </p:sp>
      <p:pic>
        <p:nvPicPr>
          <p:cNvPr id="8" name="Picture 10" descr="Картинки по запросу прикраси в українському костюм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176" y="2366393"/>
            <a:ext cx="2658022" cy="3993273"/>
          </a:xfrm>
          <a:prstGeom prst="ellipse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0" r="23970"/>
          <a:stretch/>
        </p:blipFill>
        <p:spPr bwMode="auto">
          <a:xfrm>
            <a:off x="3463331" y="1844824"/>
            <a:ext cx="3456384" cy="3453976"/>
          </a:xfrm>
          <a:prstGeom prst="ellipse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Картинки по запросу прикраси в українському костюмі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5" t="16548"/>
          <a:stretch/>
        </p:blipFill>
        <p:spPr bwMode="auto">
          <a:xfrm>
            <a:off x="5807968" y="3068960"/>
            <a:ext cx="2751314" cy="3687358"/>
          </a:xfrm>
          <a:prstGeom prst="ellipse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Картинки по запросу прикраси в українському костюмі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210" y="1816186"/>
            <a:ext cx="3109791" cy="3879464"/>
          </a:xfrm>
          <a:prstGeom prst="ellipse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21474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38348" y="1000109"/>
            <a:ext cx="7715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uk-UA" sz="2600" u="sng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МЕТОДИЧНИЙ КОМПЛЕКС ПРОЕКТУ</a:t>
            </a:r>
            <a:endParaRPr lang="az-Cyrl-AZ" sz="2600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1224" y="1500175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Font typeface="Wingdings" pitchFamily="2" charset="2"/>
              <a:buChar char="Ø"/>
            </a:pPr>
            <a:r>
              <a:rPr lang="uk-UA" sz="2400" b="1" dirty="0">
                <a:solidFill>
                  <a:srgbClr val="C0504D">
                    <a:lumMod val="50000"/>
                  </a:srgbClr>
                </a:solidFill>
                <a:latin typeface="Cambria" pitchFamily="18" charset="0"/>
              </a:rPr>
              <a:t> Українські жіночі</a:t>
            </a:r>
            <a:r>
              <a:rPr lang="ru-RU" sz="2400" b="1" dirty="0">
                <a:solidFill>
                  <a:srgbClr val="C0504D">
                    <a:lumMod val="50000"/>
                  </a:srgbClr>
                </a:solidFill>
                <a:latin typeface="Cambria" pitchFamily="18" charset="0"/>
              </a:rPr>
              <a:t> </a:t>
            </a:r>
            <a:r>
              <a:rPr lang="uk-UA" sz="2400" b="1" dirty="0">
                <a:solidFill>
                  <a:srgbClr val="C0504D">
                    <a:lumMod val="50000"/>
                  </a:srgbClr>
                </a:solidFill>
                <a:latin typeface="Cambria" pitchFamily="18" charset="0"/>
              </a:rPr>
              <a:t>зачіски</a:t>
            </a:r>
          </a:p>
        </p:txBody>
      </p:sp>
      <p:pic>
        <p:nvPicPr>
          <p:cNvPr id="8" name="Picture 6" descr="Картинки по запросу украинка в национальном костюм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8"/>
          <a:stretch/>
        </p:blipFill>
        <p:spPr bwMode="auto">
          <a:xfrm>
            <a:off x="1847528" y="1415475"/>
            <a:ext cx="3441556" cy="5358967"/>
          </a:xfrm>
          <a:prstGeom prst="ellipse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Картинки по запросу украинка в национальном костюм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51" y="2132857"/>
            <a:ext cx="2801698" cy="4137529"/>
          </a:xfrm>
          <a:prstGeom prst="ellipse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" r="6730" b="20835"/>
          <a:stretch/>
        </p:blipFill>
        <p:spPr bwMode="auto">
          <a:xfrm>
            <a:off x="7436296" y="2117974"/>
            <a:ext cx="2850110" cy="3802605"/>
          </a:xfrm>
          <a:prstGeom prst="ellipse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50712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38348" y="1000109"/>
            <a:ext cx="7715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uk-UA" sz="2600" u="sng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МЕТОДИЧНИЙ КОМПЛЕКС ПРОЕКТУ</a:t>
            </a:r>
            <a:endParaRPr lang="az-Cyrl-AZ" sz="2600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1224" y="1500175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Font typeface="Wingdings" pitchFamily="2" charset="2"/>
              <a:buChar char="Ø"/>
            </a:pPr>
            <a:r>
              <a:rPr lang="uk-UA" sz="2400" b="1" dirty="0">
                <a:solidFill>
                  <a:srgbClr val="C0504D">
                    <a:lumMod val="50000"/>
                  </a:srgbClr>
                </a:solidFill>
                <a:latin typeface="Cambria" pitchFamily="18" charset="0"/>
              </a:rPr>
              <a:t> Українські жіночі</a:t>
            </a:r>
            <a:r>
              <a:rPr lang="ru-RU" sz="2400" b="1" dirty="0">
                <a:solidFill>
                  <a:srgbClr val="C0504D">
                    <a:lumMod val="50000"/>
                  </a:srgbClr>
                </a:solidFill>
                <a:latin typeface="Cambria" pitchFamily="18" charset="0"/>
              </a:rPr>
              <a:t> </a:t>
            </a:r>
            <a:r>
              <a:rPr lang="uk-UA" sz="2400" b="1" dirty="0">
                <a:solidFill>
                  <a:srgbClr val="C0504D">
                    <a:lumMod val="50000"/>
                  </a:srgbClr>
                </a:solidFill>
                <a:latin typeface="Cambria" pitchFamily="18" charset="0"/>
              </a:rPr>
              <a:t>головні убори</a:t>
            </a:r>
            <a:endParaRPr lang="az-Cyrl-AZ" sz="2400" dirty="0">
              <a:solidFill>
                <a:srgbClr val="C0504D">
                  <a:lumMod val="50000"/>
                </a:srgbClr>
              </a:solidFill>
              <a:latin typeface="Cambria" pitchFamily="18" charset="0"/>
            </a:endParaRPr>
          </a:p>
        </p:txBody>
      </p:sp>
      <p:pic>
        <p:nvPicPr>
          <p:cNvPr id="8" name="Рисунок 7" descr="C:\Users\Admin\Desktop\укр кост 2016\українська венера\1901231_751676738218811_5640599951526492855_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4" r="5063" b="4006"/>
          <a:stretch>
            <a:fillRect/>
          </a:stretch>
        </p:blipFill>
        <p:spPr bwMode="auto">
          <a:xfrm>
            <a:off x="6202265" y="3195669"/>
            <a:ext cx="2239373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438" y="1961839"/>
            <a:ext cx="1928826" cy="2893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566" y="3195670"/>
            <a:ext cx="2243256" cy="3041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8" r="2990" b="10537"/>
          <a:stretch/>
        </p:blipFill>
        <p:spPr bwMode="auto">
          <a:xfrm>
            <a:off x="8328249" y="1892411"/>
            <a:ext cx="1882117" cy="2497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0824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38348" y="1000109"/>
            <a:ext cx="7715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uk-UA" sz="2600" u="sng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МЕТОДИЧНИЙ КОМПЛЕКС ПРОЕКТУ</a:t>
            </a:r>
            <a:endParaRPr lang="az-Cyrl-AZ" sz="2600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1224" y="1500175"/>
            <a:ext cx="7500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Font typeface="Wingdings" pitchFamily="2" charset="2"/>
              <a:buChar char="Ø"/>
            </a:pPr>
            <a:r>
              <a:rPr lang="uk-UA" sz="2400" b="1" dirty="0">
                <a:solidFill>
                  <a:srgbClr val="C0504D">
                    <a:lumMod val="50000"/>
                  </a:srgbClr>
                </a:solidFill>
                <a:latin typeface="Cambria" pitchFamily="18" charset="0"/>
              </a:rPr>
              <a:t> Матеріали  та  способи  їх  обробки  для  виготовлення  національного  одягу</a:t>
            </a:r>
            <a:endParaRPr lang="az-Cyrl-AZ" sz="2400" dirty="0">
              <a:solidFill>
                <a:srgbClr val="C0504D">
                  <a:lumMod val="50000"/>
                </a:srgbClr>
              </a:solidFill>
              <a:latin typeface="Cambria" pitchFamily="18" charset="0"/>
            </a:endParaRPr>
          </a:p>
        </p:txBody>
      </p:sp>
      <p:pic>
        <p:nvPicPr>
          <p:cNvPr id="9" name="Рисунок 8" descr="D:\2016-2017\для проекту\tkaztv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10" y="2428869"/>
            <a:ext cx="5888974" cy="3865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barvinok.ucoz.net/statti_vid_10/lyon4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75" y="2786059"/>
            <a:ext cx="2450765" cy="3333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707448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38348" y="1000109"/>
            <a:ext cx="7715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uk-UA" sz="2600" u="sng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МЕТОДИЧНИЙ КОМПЛЕКС ПРОЕКТУ</a:t>
            </a:r>
            <a:endParaRPr lang="az-Cyrl-AZ" sz="2600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1224" y="1500175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Font typeface="Wingdings" pitchFamily="2" charset="2"/>
              <a:buChar char="Ø"/>
            </a:pPr>
            <a:r>
              <a:rPr lang="uk-UA" sz="2400" b="1" dirty="0">
                <a:solidFill>
                  <a:srgbClr val="C0504D">
                    <a:lumMod val="50000"/>
                  </a:srgbClr>
                </a:solidFill>
                <a:latin typeface="Cambria" pitchFamily="18" charset="0"/>
              </a:rPr>
              <a:t> Крій українського народного одягу</a:t>
            </a:r>
            <a:endParaRPr lang="az-Cyrl-AZ" sz="2400" dirty="0">
              <a:solidFill>
                <a:srgbClr val="C0504D">
                  <a:lumMod val="50000"/>
                </a:srgbClr>
              </a:solidFill>
              <a:latin typeface="Cambria" pitchFamily="18" charset="0"/>
            </a:endParaRPr>
          </a:p>
        </p:txBody>
      </p:sp>
      <p:pic>
        <p:nvPicPr>
          <p:cNvPr id="7" name="Рисунок 6" descr="C:\Users\Admin\Desktop\Безымянный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34" y="2214554"/>
            <a:ext cx="3214710" cy="3000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Admin\Desktop\77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" t="3531" r="7467" b="4989"/>
          <a:stretch>
            <a:fillRect/>
          </a:stretch>
        </p:blipFill>
        <p:spPr bwMode="auto">
          <a:xfrm>
            <a:off x="7981963" y="2143116"/>
            <a:ext cx="2114565" cy="314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Admin\Desktop\sph_162116iDV1aR46_19092014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5" r="2097"/>
          <a:stretch>
            <a:fillRect/>
          </a:stretch>
        </p:blipFill>
        <p:spPr bwMode="auto">
          <a:xfrm>
            <a:off x="5310182" y="2325334"/>
            <a:ext cx="2571768" cy="231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6"/>
          <a:stretch/>
        </p:blipFill>
        <p:spPr bwMode="auto">
          <a:xfrm>
            <a:off x="4381506" y="4857761"/>
            <a:ext cx="4000510" cy="14594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637948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238480" y="1000109"/>
            <a:ext cx="7143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uk-UA" sz="2600" u="sng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МЕТОДИЧНИЙ КОМПЛЕКС ПРОЕКТУ</a:t>
            </a:r>
            <a:endParaRPr lang="az-Cyrl-AZ" sz="2600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1356" y="1428737"/>
            <a:ext cx="657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Font typeface="Wingdings" pitchFamily="2" charset="2"/>
              <a:buChar char="Ø"/>
            </a:pPr>
            <a:r>
              <a:rPr lang="uk-UA" sz="2400" b="1" dirty="0">
                <a:solidFill>
                  <a:srgbClr val="C0504D">
                    <a:lumMod val="50000"/>
                  </a:srgbClr>
                </a:solidFill>
                <a:latin typeface="Cambria" pitchFamily="18" charset="0"/>
              </a:rPr>
              <a:t> Технологія проектування юпки (свитки)</a:t>
            </a:r>
            <a:endParaRPr lang="az-Cyrl-AZ" sz="2400" dirty="0">
              <a:solidFill>
                <a:srgbClr val="C0504D">
                  <a:lumMod val="50000"/>
                </a:srgbClr>
              </a:solidFill>
              <a:latin typeface="Cambria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40" y="2000241"/>
            <a:ext cx="3304006" cy="264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укр кост 2016\українська венера\10259813_722861837766968_4448204458369236230_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9" r="30002"/>
          <a:stretch>
            <a:fillRect/>
          </a:stretch>
        </p:blipFill>
        <p:spPr bwMode="auto">
          <a:xfrm>
            <a:off x="1952596" y="571481"/>
            <a:ext cx="1285884" cy="185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Admin\Desktop\укр кост 2016\креслення юпки\Безымянный03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7161" r="7692" b="5115"/>
          <a:stretch/>
        </p:blipFill>
        <p:spPr bwMode="auto">
          <a:xfrm>
            <a:off x="3309919" y="2571744"/>
            <a:ext cx="1191895" cy="2000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Admin\Desktop\Безымянный02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72" b="3468"/>
          <a:stretch/>
        </p:blipFill>
        <p:spPr bwMode="auto">
          <a:xfrm>
            <a:off x="2091180" y="2500306"/>
            <a:ext cx="1004424" cy="20717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Admin\Desktop\Безымянный05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b="4167"/>
          <a:stretch/>
        </p:blipFill>
        <p:spPr bwMode="auto">
          <a:xfrm>
            <a:off x="2095472" y="4643447"/>
            <a:ext cx="1194490" cy="17811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Admin\Desktop\Безымянный.png04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7" t="4099" r="10266"/>
          <a:stretch/>
        </p:blipFill>
        <p:spPr bwMode="auto">
          <a:xfrm>
            <a:off x="8239141" y="1928802"/>
            <a:ext cx="1625151" cy="27146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C:\Users\Admin\Desktop\Безымянный11.pn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" r="2187"/>
          <a:stretch/>
        </p:blipFill>
        <p:spPr bwMode="auto">
          <a:xfrm>
            <a:off x="5524496" y="4714884"/>
            <a:ext cx="2653068" cy="16399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C:\Users\Admin\Desktop\Безымянный10.pn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" t="3309" r="22842" b="16843"/>
          <a:stretch/>
        </p:blipFill>
        <p:spPr bwMode="auto">
          <a:xfrm>
            <a:off x="3719238" y="4714884"/>
            <a:ext cx="1376630" cy="16430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C:\Users\Admin\Desktop\Безымянный12.png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2" t="5831" r="12832" b="10422"/>
          <a:stretch/>
        </p:blipFill>
        <p:spPr bwMode="auto">
          <a:xfrm>
            <a:off x="8596330" y="4714885"/>
            <a:ext cx="1152532" cy="15716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432348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669" y="352698"/>
            <a:ext cx="10136777" cy="875212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accent1">
                    <a:lumMod val="75000"/>
                  </a:schemeClr>
                </a:solidFill>
              </a:rPr>
              <a:t>Класифікації проектів</a:t>
            </a:r>
            <a:endParaRPr lang="uk-UA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4845" y="1227909"/>
            <a:ext cx="10659291" cy="546027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b="1" i="1" u="sng" dirty="0">
                <a:solidFill>
                  <a:schemeClr val="accent1">
                    <a:lumMod val="75000"/>
                  </a:schemeClr>
                </a:solidFill>
              </a:rPr>
              <a:t>За методом </a:t>
            </a:r>
            <a:r>
              <a:rPr lang="ru-RU" sz="2000" b="1" i="1" u="sng" dirty="0" err="1">
                <a:solidFill>
                  <a:schemeClr val="accent1">
                    <a:lumMod val="75000"/>
                  </a:schemeClr>
                </a:solidFill>
              </a:rPr>
              <a:t>або</a:t>
            </a:r>
            <a:r>
              <a:rPr lang="ru-RU" sz="2000" b="1" i="1" u="sng" dirty="0">
                <a:solidFill>
                  <a:schemeClr val="accent1">
                    <a:lumMod val="75000"/>
                  </a:schemeClr>
                </a:solidFill>
              </a:rPr>
              <a:t> видом </a:t>
            </a:r>
            <a:r>
              <a:rPr lang="ru-RU" sz="2000" b="1" i="1" u="sng" dirty="0" err="1" smtClean="0">
                <a:solidFill>
                  <a:schemeClr val="accent1">
                    <a:lumMod val="75000"/>
                  </a:schemeClr>
                </a:solidFill>
              </a:rPr>
              <a:t>діяльності</a:t>
            </a:r>
            <a:r>
              <a:rPr lang="ru-RU" sz="2000" b="1" i="1" u="sng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000" b="1" i="1" u="sng" dirty="0">
                <a:solidFill>
                  <a:schemeClr val="accent1">
                    <a:lumMod val="75000"/>
                  </a:schemeClr>
                </a:solidFill>
              </a:rPr>
              <a:t>яка </a:t>
            </a:r>
            <a:r>
              <a:rPr lang="ru-RU" sz="2000" b="1" i="1" u="sng" dirty="0" err="1">
                <a:solidFill>
                  <a:schemeClr val="accent1">
                    <a:lumMod val="75000"/>
                  </a:schemeClr>
                </a:solidFill>
              </a:rPr>
              <a:t>домінує</a:t>
            </a:r>
            <a:r>
              <a:rPr lang="ru-RU" sz="2000" b="1" i="1" u="sng" dirty="0">
                <a:solidFill>
                  <a:schemeClr val="accent1">
                    <a:lumMod val="75000"/>
                  </a:schemeClr>
                </a:solidFill>
              </a:rPr>
              <a:t> в </a:t>
            </a:r>
            <a:r>
              <a:rPr lang="ru-RU" sz="2000" b="1" i="1" u="sng" dirty="0" err="1">
                <a:solidFill>
                  <a:schemeClr val="accent1">
                    <a:lumMod val="75000"/>
                  </a:schemeClr>
                </a:solidFill>
              </a:rPr>
              <a:t>проекті</a:t>
            </a:r>
            <a:r>
              <a:rPr lang="uk-UA" sz="2000" b="1" i="1" u="sng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дослідницькі</a:t>
            </a:r>
            <a:r>
              <a:rPr lang="ru-RU" sz="2200" b="1" dirty="0" smtClean="0">
                <a:solidFill>
                  <a:srgbClr val="002060"/>
                </a:solidFill>
              </a:rPr>
              <a:t>, </a:t>
            </a:r>
            <a:r>
              <a:rPr lang="ru-RU" sz="2200" b="1" dirty="0" err="1" smtClean="0">
                <a:solidFill>
                  <a:srgbClr val="002060"/>
                </a:solidFill>
              </a:rPr>
              <a:t>творчі</a:t>
            </a:r>
            <a:r>
              <a:rPr lang="ru-RU" sz="2200" b="1" dirty="0" smtClean="0">
                <a:solidFill>
                  <a:srgbClr val="002060"/>
                </a:solidFill>
              </a:rPr>
              <a:t>, </a:t>
            </a:r>
            <a:r>
              <a:rPr lang="ru-RU" sz="2200" b="1" dirty="0" err="1" smtClean="0">
                <a:solidFill>
                  <a:srgbClr val="002060"/>
                </a:solidFill>
              </a:rPr>
              <a:t>ігрові</a:t>
            </a:r>
            <a:r>
              <a:rPr lang="ru-RU" sz="2200" b="1" dirty="0" smtClean="0">
                <a:solidFill>
                  <a:srgbClr val="002060"/>
                </a:solidFill>
              </a:rPr>
              <a:t>, і</a:t>
            </a:r>
            <a:r>
              <a:rPr lang="uk-UA" sz="2200" b="1" dirty="0" err="1" smtClean="0">
                <a:solidFill>
                  <a:srgbClr val="002060"/>
                </a:solidFill>
              </a:rPr>
              <a:t>нформаційні</a:t>
            </a:r>
            <a:r>
              <a:rPr lang="uk-UA" sz="2200" b="1" dirty="0" smtClean="0">
                <a:solidFill>
                  <a:srgbClr val="002060"/>
                </a:solidFill>
              </a:rPr>
              <a:t>, практично орієнтовані;</a:t>
            </a:r>
            <a:endParaRPr lang="uk-UA" sz="2200" dirty="0">
              <a:solidFill>
                <a:srgbClr val="002060"/>
              </a:solidFill>
            </a:endParaRPr>
          </a:p>
          <a:p>
            <a:pPr lvl="0" algn="just"/>
            <a:r>
              <a:rPr lang="ru-RU" i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b="1" i="1" u="sng" dirty="0">
                <a:solidFill>
                  <a:schemeClr val="accent1">
                    <a:lumMod val="75000"/>
                  </a:schemeClr>
                </a:solidFill>
              </a:rPr>
              <a:t>За </a:t>
            </a:r>
            <a:r>
              <a:rPr lang="ru-RU" sz="2000" b="1" i="1" u="sng" dirty="0" err="1">
                <a:solidFill>
                  <a:schemeClr val="accent1">
                    <a:lumMod val="75000"/>
                  </a:schemeClr>
                </a:solidFill>
              </a:rPr>
              <a:t>змістовим</a:t>
            </a:r>
            <a:r>
              <a:rPr lang="ru-RU" sz="2000" b="1" i="1" u="sng" dirty="0">
                <a:solidFill>
                  <a:schemeClr val="accent1">
                    <a:lumMod val="75000"/>
                  </a:schemeClr>
                </a:solidFill>
              </a:rPr>
              <a:t> аспектом проект</a:t>
            </a:r>
            <a:r>
              <a:rPr lang="uk-UA" sz="2000" b="1" i="1" u="sng" dirty="0" smtClean="0">
                <a:solidFill>
                  <a:schemeClr val="accent1">
                    <a:lumMod val="75000"/>
                  </a:schemeClr>
                </a:solidFill>
              </a:rPr>
              <a:t>и: </a:t>
            </a:r>
            <a:r>
              <a:rPr lang="ru-RU" sz="2200" b="1" dirty="0" err="1" smtClean="0">
                <a:solidFill>
                  <a:srgbClr val="002060"/>
                </a:solidFill>
              </a:rPr>
              <a:t>літературно-творчі</a:t>
            </a:r>
            <a:r>
              <a:rPr lang="ru-RU" sz="2200" b="1" dirty="0" smtClean="0">
                <a:solidFill>
                  <a:srgbClr val="002060"/>
                </a:solidFill>
              </a:rPr>
              <a:t>, </a:t>
            </a:r>
            <a:r>
              <a:rPr lang="ru-RU" sz="2200" b="1" dirty="0" err="1" smtClean="0">
                <a:solidFill>
                  <a:srgbClr val="002060"/>
                </a:solidFill>
              </a:rPr>
              <a:t>природничо-наукові</a:t>
            </a:r>
            <a:r>
              <a:rPr lang="ru-RU" sz="2200" b="1" dirty="0" smtClean="0">
                <a:solidFill>
                  <a:srgbClr val="002060"/>
                </a:solidFill>
              </a:rPr>
              <a:t>, </a:t>
            </a:r>
            <a:r>
              <a:rPr lang="ru-RU" sz="2200" b="1" dirty="0" err="1" smtClean="0">
                <a:solidFill>
                  <a:srgbClr val="002060"/>
                </a:solidFill>
              </a:rPr>
              <a:t>екологічні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проекти</a:t>
            </a:r>
            <a:r>
              <a:rPr lang="ru-RU" sz="2200" b="1" dirty="0" smtClean="0">
                <a:solidFill>
                  <a:srgbClr val="002060"/>
                </a:solidFill>
              </a:rPr>
              <a:t>, </a:t>
            </a:r>
            <a:r>
              <a:rPr lang="ru-RU" sz="2200" b="1" dirty="0" err="1" smtClean="0">
                <a:solidFill>
                  <a:srgbClr val="002060"/>
                </a:solidFill>
              </a:rPr>
              <a:t>мовні</a:t>
            </a:r>
            <a:r>
              <a:rPr lang="ru-RU" sz="2200" b="1" dirty="0" smtClean="0">
                <a:solidFill>
                  <a:srgbClr val="002060"/>
                </a:solidFill>
              </a:rPr>
              <a:t> (</a:t>
            </a:r>
            <a:r>
              <a:rPr lang="ru-RU" sz="2200" b="1" dirty="0" err="1" smtClean="0">
                <a:solidFill>
                  <a:srgbClr val="002060"/>
                </a:solidFill>
              </a:rPr>
              <a:t>лінгвістичні</a:t>
            </a:r>
            <a:r>
              <a:rPr lang="ru-RU" sz="2200" b="1" dirty="0" smtClean="0">
                <a:solidFill>
                  <a:srgbClr val="002060"/>
                </a:solidFill>
              </a:rPr>
              <a:t>), </a:t>
            </a:r>
            <a:r>
              <a:rPr lang="ru-RU" sz="2200" b="1" dirty="0" err="1" smtClean="0">
                <a:solidFill>
                  <a:srgbClr val="002060"/>
                </a:solidFill>
              </a:rPr>
              <a:t>культурологічні</a:t>
            </a:r>
            <a:r>
              <a:rPr lang="ru-RU" sz="2200" b="1" dirty="0" smtClean="0">
                <a:solidFill>
                  <a:srgbClr val="002060"/>
                </a:solidFill>
              </a:rPr>
              <a:t>, р</a:t>
            </a:r>
            <a:r>
              <a:rPr lang="uk-UA" sz="2200" b="1" dirty="0" err="1" smtClean="0">
                <a:solidFill>
                  <a:srgbClr val="002060"/>
                </a:solidFill>
              </a:rPr>
              <a:t>ольово</a:t>
            </a:r>
            <a:r>
              <a:rPr lang="uk-UA" sz="2200" b="1" dirty="0" smtClean="0">
                <a:solidFill>
                  <a:srgbClr val="002060"/>
                </a:solidFill>
              </a:rPr>
              <a:t>-ігрові, с</a:t>
            </a:r>
            <a:r>
              <a:rPr lang="ru-RU" sz="2200" b="1" dirty="0" err="1" smtClean="0">
                <a:solidFill>
                  <a:srgbClr val="002060"/>
                </a:solidFill>
              </a:rPr>
              <a:t>портивні</a:t>
            </a:r>
            <a:r>
              <a:rPr lang="ru-RU" sz="2200" b="1" dirty="0" smtClean="0">
                <a:solidFill>
                  <a:srgbClr val="002060"/>
                </a:solidFill>
              </a:rPr>
              <a:t>, </a:t>
            </a:r>
            <a:r>
              <a:rPr lang="ru-RU" sz="2200" b="1" dirty="0" err="1" smtClean="0">
                <a:solidFill>
                  <a:srgbClr val="002060"/>
                </a:solidFill>
              </a:rPr>
              <a:t>географічні</a:t>
            </a:r>
            <a:r>
              <a:rPr lang="ru-RU" sz="2200" b="1" dirty="0" smtClean="0">
                <a:solidFill>
                  <a:srgbClr val="002060"/>
                </a:solidFill>
              </a:rPr>
              <a:t>, </a:t>
            </a:r>
            <a:r>
              <a:rPr lang="ru-RU" sz="2200" b="1" dirty="0" err="1" smtClean="0">
                <a:solidFill>
                  <a:srgbClr val="002060"/>
                </a:solidFill>
              </a:rPr>
              <a:t>історичні</a:t>
            </a:r>
            <a:r>
              <a:rPr lang="ru-RU" sz="2200" b="1" dirty="0" smtClean="0">
                <a:solidFill>
                  <a:srgbClr val="002060"/>
                </a:solidFill>
              </a:rPr>
              <a:t>, </a:t>
            </a:r>
            <a:r>
              <a:rPr lang="ru-RU" sz="2200" b="1" dirty="0" err="1" smtClean="0">
                <a:solidFill>
                  <a:srgbClr val="002060"/>
                </a:solidFill>
              </a:rPr>
              <a:t>музичні</a:t>
            </a:r>
            <a:r>
              <a:rPr lang="ru-RU" sz="2200" b="1" dirty="0" smtClean="0">
                <a:solidFill>
                  <a:srgbClr val="002060"/>
                </a:solidFill>
              </a:rPr>
              <a:t>;</a:t>
            </a:r>
          </a:p>
          <a:p>
            <a:pPr lvl="0" algn="just"/>
            <a:r>
              <a:rPr lang="ru-RU" sz="2000" b="1" i="1" u="sng" dirty="0" smtClean="0">
                <a:solidFill>
                  <a:schemeClr val="accent1">
                    <a:lumMod val="75000"/>
                  </a:schemeClr>
                </a:solidFill>
              </a:rPr>
              <a:t>За </a:t>
            </a:r>
            <a:r>
              <a:rPr lang="ru-RU" sz="2000" b="1" i="1" u="sng" dirty="0" err="1" smtClean="0">
                <a:solidFill>
                  <a:schemeClr val="accent1">
                    <a:lumMod val="75000"/>
                  </a:schemeClr>
                </a:solidFill>
              </a:rPr>
              <a:t>тривалістю</a:t>
            </a:r>
            <a:r>
              <a:rPr lang="ru-RU" sz="2000" b="1" i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b="1" i="1" u="sng" dirty="0" err="1" smtClean="0">
                <a:solidFill>
                  <a:schemeClr val="accent1">
                    <a:lumMod val="75000"/>
                  </a:schemeClr>
                </a:solidFill>
              </a:rPr>
              <a:t>виконання</a:t>
            </a:r>
            <a:r>
              <a:rPr lang="ru-RU" sz="2000" b="1" i="1" u="sng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ru-RU" sz="2200" b="1" dirty="0" err="1" smtClean="0">
                <a:solidFill>
                  <a:srgbClr val="002060"/>
                </a:solidFill>
              </a:rPr>
              <a:t>короткострокові</a:t>
            </a:r>
            <a:r>
              <a:rPr lang="ru-RU" sz="2200" b="1" dirty="0" smtClean="0">
                <a:solidFill>
                  <a:srgbClr val="002060"/>
                </a:solidFill>
              </a:rPr>
              <a:t>, </a:t>
            </a:r>
            <a:r>
              <a:rPr lang="ru-RU" sz="2200" b="1" dirty="0" err="1" smtClean="0">
                <a:solidFill>
                  <a:srgbClr val="002060"/>
                </a:solidFill>
              </a:rPr>
              <a:t>середньої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тривалості</a:t>
            </a:r>
            <a:r>
              <a:rPr lang="ru-RU" sz="2200" b="1" dirty="0" smtClean="0">
                <a:solidFill>
                  <a:srgbClr val="002060"/>
                </a:solidFill>
              </a:rPr>
              <a:t>,  </a:t>
            </a:r>
            <a:r>
              <a:rPr lang="ru-RU" sz="2200" b="1" dirty="0" err="1" smtClean="0">
                <a:solidFill>
                  <a:srgbClr val="002060"/>
                </a:solidFill>
              </a:rPr>
              <a:t>довготривалі</a:t>
            </a:r>
            <a:r>
              <a:rPr lang="ru-RU" sz="2200" b="1" dirty="0" smtClean="0">
                <a:solidFill>
                  <a:srgbClr val="002060"/>
                </a:solidFill>
              </a:rPr>
              <a:t>;</a:t>
            </a:r>
          </a:p>
          <a:p>
            <a:pPr lvl="0" algn="just"/>
            <a:r>
              <a:rPr lang="ru-RU" sz="2000" b="1" i="1" u="sng" dirty="0" smtClean="0">
                <a:solidFill>
                  <a:schemeClr val="accent1">
                    <a:lumMod val="75000"/>
                  </a:schemeClr>
                </a:solidFill>
              </a:rPr>
              <a:t>За </a:t>
            </a:r>
            <a:r>
              <a:rPr lang="ru-RU" sz="2000" b="1" i="1" u="sng" dirty="0" err="1" smtClean="0">
                <a:solidFill>
                  <a:schemeClr val="accent1">
                    <a:lumMod val="75000"/>
                  </a:schemeClr>
                </a:solidFill>
              </a:rPr>
              <a:t>кількістю</a:t>
            </a:r>
            <a:r>
              <a:rPr lang="ru-RU" sz="2000" b="1" i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b="1" i="1" u="sng" dirty="0" err="1" smtClean="0">
                <a:solidFill>
                  <a:schemeClr val="accent1">
                    <a:lumMod val="75000"/>
                  </a:schemeClr>
                </a:solidFill>
              </a:rPr>
              <a:t>учасників</a:t>
            </a:r>
            <a:r>
              <a:rPr lang="ru-RU" sz="2000" b="1" i="1" u="sng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ru-RU" sz="2200" b="1" dirty="0" err="1">
                <a:solidFill>
                  <a:srgbClr val="002060"/>
                </a:solidFill>
              </a:rPr>
              <a:t>індивідуальні</a:t>
            </a:r>
            <a:r>
              <a:rPr lang="ru-RU" sz="2200" b="1" dirty="0">
                <a:solidFill>
                  <a:srgbClr val="002060"/>
                </a:solidFill>
              </a:rPr>
              <a:t>, </a:t>
            </a:r>
            <a:r>
              <a:rPr lang="ru-RU" sz="2200" b="1" dirty="0" err="1">
                <a:solidFill>
                  <a:srgbClr val="002060"/>
                </a:solidFill>
              </a:rPr>
              <a:t>парні</a:t>
            </a:r>
            <a:r>
              <a:rPr lang="ru-RU" sz="2200" b="1" dirty="0">
                <a:solidFill>
                  <a:srgbClr val="002060"/>
                </a:solidFill>
              </a:rPr>
              <a:t> та </a:t>
            </a:r>
            <a:r>
              <a:rPr lang="ru-RU" sz="2200" b="1" dirty="0" err="1" smtClean="0">
                <a:solidFill>
                  <a:srgbClr val="002060"/>
                </a:solidFill>
              </a:rPr>
              <a:t>групові</a:t>
            </a:r>
            <a:r>
              <a:rPr lang="ru-RU" sz="2200" b="1" dirty="0" smtClean="0">
                <a:solidFill>
                  <a:srgbClr val="002060"/>
                </a:solidFill>
              </a:rPr>
              <a:t>;</a:t>
            </a:r>
          </a:p>
          <a:p>
            <a:pPr lvl="0" algn="just"/>
            <a:r>
              <a:rPr lang="ru-RU" sz="2000" b="1" i="1" u="sng" dirty="0">
                <a:solidFill>
                  <a:schemeClr val="accent1">
                    <a:lumMod val="75000"/>
                  </a:schemeClr>
                </a:solidFill>
              </a:rPr>
              <a:t>З</a:t>
            </a:r>
            <a:r>
              <a:rPr lang="ru-RU" sz="2000" b="1" i="1" u="sng" dirty="0" smtClean="0">
                <a:solidFill>
                  <a:schemeClr val="accent1">
                    <a:lumMod val="75000"/>
                  </a:schemeClr>
                </a:solidFill>
              </a:rPr>
              <a:t>а </a:t>
            </a:r>
            <a:r>
              <a:rPr lang="ru-RU" sz="2000" b="1" i="1" u="sng" dirty="0">
                <a:solidFill>
                  <a:schemeClr val="accent1">
                    <a:lumMod val="75000"/>
                  </a:schemeClr>
                </a:solidFill>
              </a:rPr>
              <a:t>предметно - </a:t>
            </a:r>
            <a:r>
              <a:rPr lang="ru-RU" sz="2000" b="1" i="1" u="sng" dirty="0" err="1">
                <a:solidFill>
                  <a:schemeClr val="accent1">
                    <a:lumMod val="75000"/>
                  </a:schemeClr>
                </a:solidFill>
              </a:rPr>
              <a:t>змістовою</a:t>
            </a:r>
            <a:r>
              <a:rPr lang="ru-RU" sz="2000" b="1" i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b="1" i="1" u="sng" dirty="0" err="1">
                <a:solidFill>
                  <a:schemeClr val="accent1">
                    <a:lumMod val="75000"/>
                  </a:schemeClr>
                </a:solidFill>
              </a:rPr>
              <a:t>галуззю</a:t>
            </a:r>
            <a:r>
              <a:rPr lang="ru-RU" sz="2000" b="1" i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b="1" i="1" u="sng" dirty="0" err="1" smtClean="0">
                <a:solidFill>
                  <a:schemeClr val="accent1">
                    <a:lumMod val="75000"/>
                  </a:schemeClr>
                </a:solidFill>
              </a:rPr>
              <a:t>знань</a:t>
            </a:r>
            <a:r>
              <a:rPr lang="ru-RU" sz="2000" b="1" i="1" u="sng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ru-RU" sz="2200" b="1" dirty="0" smtClean="0">
                <a:solidFill>
                  <a:srgbClr val="002060"/>
                </a:solidFill>
              </a:rPr>
              <a:t>моно </a:t>
            </a:r>
            <a:r>
              <a:rPr lang="ru-RU" sz="2200" b="1" dirty="0" err="1" smtClean="0">
                <a:solidFill>
                  <a:srgbClr val="002060"/>
                </a:solidFill>
              </a:rPr>
              <a:t>проекти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>
                <a:solidFill>
                  <a:srgbClr val="002060"/>
                </a:solidFill>
              </a:rPr>
              <a:t> (у межах </a:t>
            </a:r>
            <a:r>
              <a:rPr lang="ru-RU" sz="2200" b="1" dirty="0" err="1">
                <a:solidFill>
                  <a:srgbClr val="002060"/>
                </a:solidFill>
              </a:rPr>
              <a:t>однієї</a:t>
            </a:r>
            <a:r>
              <a:rPr lang="ru-RU" sz="2200" b="1" dirty="0">
                <a:solidFill>
                  <a:srgbClr val="002060"/>
                </a:solidFill>
              </a:rPr>
              <a:t> </a:t>
            </a:r>
            <a:r>
              <a:rPr lang="ru-RU" sz="2200" b="1" dirty="0" err="1">
                <a:solidFill>
                  <a:srgbClr val="002060"/>
                </a:solidFill>
              </a:rPr>
              <a:t>галузі</a:t>
            </a:r>
            <a:r>
              <a:rPr lang="ru-RU" sz="2200" b="1" dirty="0">
                <a:solidFill>
                  <a:srgbClr val="002060"/>
                </a:solidFill>
              </a:rPr>
              <a:t>),  </a:t>
            </a:r>
            <a:r>
              <a:rPr lang="ru-RU" sz="2200" b="1" dirty="0" err="1" smtClean="0">
                <a:solidFill>
                  <a:srgbClr val="002060"/>
                </a:solidFill>
              </a:rPr>
              <a:t>міжпредметні</a:t>
            </a:r>
            <a:r>
              <a:rPr lang="ru-RU" sz="2200" b="1" dirty="0">
                <a:solidFill>
                  <a:srgbClr val="002060"/>
                </a:solidFill>
              </a:rPr>
              <a:t>  та </a:t>
            </a:r>
            <a:r>
              <a:rPr lang="ru-RU" sz="2200" b="1" dirty="0" err="1" smtClean="0">
                <a:solidFill>
                  <a:srgbClr val="002060"/>
                </a:solidFill>
              </a:rPr>
              <a:t>надпредметні</a:t>
            </a:r>
            <a:r>
              <a:rPr lang="ru-RU" sz="2200" b="1" dirty="0">
                <a:solidFill>
                  <a:srgbClr val="002060"/>
                </a:solidFill>
              </a:rPr>
              <a:t> </a:t>
            </a:r>
            <a:r>
              <a:rPr lang="ru-RU" sz="2200" b="1" dirty="0" smtClean="0">
                <a:solidFill>
                  <a:srgbClr val="002060"/>
                </a:solidFill>
              </a:rPr>
              <a:t>. </a:t>
            </a:r>
          </a:p>
          <a:p>
            <a:pPr algn="just"/>
            <a:r>
              <a:rPr lang="uk-UA" sz="2000" b="1" i="1" u="sng" dirty="0" smtClean="0">
                <a:solidFill>
                  <a:schemeClr val="accent1">
                    <a:lumMod val="75000"/>
                  </a:schemeClr>
                </a:solidFill>
              </a:rPr>
              <a:t>За характером контактів: </a:t>
            </a:r>
            <a:r>
              <a:rPr lang="ru-RU" sz="2200" b="1" dirty="0" err="1">
                <a:solidFill>
                  <a:srgbClr val="002060"/>
                </a:solidFill>
              </a:rPr>
              <a:t>серед</a:t>
            </a:r>
            <a:r>
              <a:rPr lang="ru-RU" sz="2200" b="1" dirty="0">
                <a:solidFill>
                  <a:srgbClr val="002060"/>
                </a:solidFill>
              </a:rPr>
              <a:t> </a:t>
            </a:r>
            <a:r>
              <a:rPr lang="ru-RU" sz="2200" b="1" dirty="0" err="1">
                <a:solidFill>
                  <a:srgbClr val="002060"/>
                </a:solidFill>
              </a:rPr>
              <a:t>дітей</a:t>
            </a:r>
            <a:r>
              <a:rPr lang="ru-RU" sz="2200" b="1" dirty="0">
                <a:solidFill>
                  <a:srgbClr val="002060"/>
                </a:solidFill>
              </a:rPr>
              <a:t> </a:t>
            </a:r>
            <a:r>
              <a:rPr lang="ru-RU" sz="2200" b="1" dirty="0" err="1">
                <a:solidFill>
                  <a:srgbClr val="002060"/>
                </a:solidFill>
              </a:rPr>
              <a:t>однієї</a:t>
            </a:r>
            <a:r>
              <a:rPr lang="ru-RU" sz="2200" b="1" dirty="0">
                <a:solidFill>
                  <a:srgbClr val="002060"/>
                </a:solidFill>
              </a:rPr>
              <a:t> </a:t>
            </a:r>
            <a:r>
              <a:rPr lang="ru-RU" sz="2200" b="1" dirty="0" err="1">
                <a:solidFill>
                  <a:srgbClr val="002060"/>
                </a:solidFill>
              </a:rPr>
              <a:t>вікової</a:t>
            </a:r>
            <a:r>
              <a:rPr lang="ru-RU" sz="2200" b="1" dirty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групи</a:t>
            </a:r>
            <a:r>
              <a:rPr lang="ru-RU" sz="2200" b="1" dirty="0" smtClean="0">
                <a:solidFill>
                  <a:srgbClr val="002060"/>
                </a:solidFill>
              </a:rPr>
              <a:t>,</a:t>
            </a:r>
          </a:p>
          <a:p>
            <a:pPr marL="0" indent="0" algn="just"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>
                <a:solidFill>
                  <a:srgbClr val="002060"/>
                </a:solidFill>
              </a:rPr>
              <a:t>серед</a:t>
            </a:r>
            <a:r>
              <a:rPr lang="ru-RU" sz="2200" b="1" dirty="0">
                <a:solidFill>
                  <a:srgbClr val="002060"/>
                </a:solidFill>
              </a:rPr>
              <a:t> </a:t>
            </a:r>
            <a:r>
              <a:rPr lang="ru-RU" sz="2200" b="1" dirty="0" err="1">
                <a:solidFill>
                  <a:srgbClr val="002060"/>
                </a:solidFill>
              </a:rPr>
              <a:t>дітей</a:t>
            </a:r>
            <a:r>
              <a:rPr lang="ru-RU" sz="2200" b="1" dirty="0">
                <a:solidFill>
                  <a:srgbClr val="002060"/>
                </a:solidFill>
              </a:rPr>
              <a:t> </a:t>
            </a:r>
            <a:r>
              <a:rPr lang="ru-RU" sz="2200" b="1" dirty="0" err="1">
                <a:solidFill>
                  <a:srgbClr val="002060"/>
                </a:solidFill>
              </a:rPr>
              <a:t>різновікової</a:t>
            </a:r>
            <a:r>
              <a:rPr lang="ru-RU" sz="2200" b="1" dirty="0">
                <a:solidFill>
                  <a:srgbClr val="002060"/>
                </a:solidFill>
              </a:rPr>
              <a:t> </a:t>
            </a:r>
            <a:r>
              <a:rPr lang="ru-RU" sz="2200" b="1" dirty="0" err="1">
                <a:solidFill>
                  <a:srgbClr val="002060"/>
                </a:solidFill>
              </a:rPr>
              <a:t>групи</a:t>
            </a:r>
            <a:r>
              <a:rPr lang="ru-RU" sz="2200" b="1" dirty="0">
                <a:solidFill>
                  <a:srgbClr val="002060"/>
                </a:solidFill>
              </a:rPr>
              <a:t> (</a:t>
            </a:r>
            <a:r>
              <a:rPr lang="ru-RU" sz="2200" b="1" dirty="0" err="1">
                <a:solidFill>
                  <a:srgbClr val="002060"/>
                </a:solidFill>
              </a:rPr>
              <a:t>такі</a:t>
            </a:r>
            <a:r>
              <a:rPr lang="ru-RU" sz="2200" b="1" dirty="0">
                <a:solidFill>
                  <a:srgbClr val="002060"/>
                </a:solidFill>
              </a:rPr>
              <a:t> </a:t>
            </a:r>
            <a:r>
              <a:rPr lang="ru-RU" sz="2200" b="1" dirty="0" err="1">
                <a:solidFill>
                  <a:srgbClr val="002060"/>
                </a:solidFill>
              </a:rPr>
              <a:t>проекти</a:t>
            </a:r>
            <a:r>
              <a:rPr lang="ru-RU" sz="2200" b="1" dirty="0">
                <a:solidFill>
                  <a:srgbClr val="002060"/>
                </a:solidFill>
              </a:rPr>
              <a:t> </a:t>
            </a:r>
            <a:r>
              <a:rPr lang="ru-RU" sz="2200" b="1" dirty="0" err="1">
                <a:solidFill>
                  <a:srgbClr val="002060"/>
                </a:solidFill>
              </a:rPr>
              <a:t>мають</a:t>
            </a:r>
            <a:r>
              <a:rPr lang="ru-RU" sz="2200" b="1" dirty="0">
                <a:solidFill>
                  <a:srgbClr val="002060"/>
                </a:solidFill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</a:rPr>
              <a:t>статус</a:t>
            </a:r>
          </a:p>
          <a:p>
            <a:pPr marL="0" indent="0" algn="just"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uk-UA" sz="2200" b="1" dirty="0" err="1">
                <a:solidFill>
                  <a:srgbClr val="002060"/>
                </a:solidFill>
              </a:rPr>
              <a:t>загальноучилищних</a:t>
            </a:r>
            <a:r>
              <a:rPr lang="ru-RU" sz="2200" b="1" dirty="0">
                <a:solidFill>
                  <a:srgbClr val="002060"/>
                </a:solidFill>
              </a:rPr>
              <a:t>, </a:t>
            </a:r>
            <a:r>
              <a:rPr lang="ru-RU" sz="2200" b="1" dirty="0" err="1">
                <a:solidFill>
                  <a:srgbClr val="002060"/>
                </a:solidFill>
              </a:rPr>
              <a:t>районних</a:t>
            </a:r>
            <a:r>
              <a:rPr lang="ru-RU" sz="2200" b="1" dirty="0">
                <a:solidFill>
                  <a:srgbClr val="002060"/>
                </a:solidFill>
              </a:rPr>
              <a:t>, </a:t>
            </a:r>
            <a:r>
              <a:rPr lang="ru-RU" sz="2200" b="1" dirty="0" err="1">
                <a:solidFill>
                  <a:srgbClr val="002060"/>
                </a:solidFill>
              </a:rPr>
              <a:t>міських</a:t>
            </a:r>
            <a:r>
              <a:rPr lang="ru-RU" sz="2200" b="1" dirty="0">
                <a:solidFill>
                  <a:srgbClr val="002060"/>
                </a:solidFill>
              </a:rPr>
              <a:t>, </a:t>
            </a:r>
            <a:endParaRPr lang="ru-RU" sz="2200" b="1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2200" b="1" dirty="0" err="1" smtClean="0">
                <a:solidFill>
                  <a:srgbClr val="002060"/>
                </a:solidFill>
              </a:rPr>
              <a:t>регіональних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>
                <a:solidFill>
                  <a:srgbClr val="002060"/>
                </a:solidFill>
              </a:rPr>
              <a:t>або</a:t>
            </a:r>
            <a:r>
              <a:rPr lang="ru-RU" sz="2200" b="1" dirty="0">
                <a:solidFill>
                  <a:srgbClr val="002060"/>
                </a:solidFill>
              </a:rPr>
              <a:t> </a:t>
            </a:r>
            <a:r>
              <a:rPr lang="ru-RU" sz="2200" b="1" dirty="0" err="1">
                <a:solidFill>
                  <a:srgbClr val="002060"/>
                </a:solidFill>
              </a:rPr>
              <a:t>міжнародних</a:t>
            </a:r>
            <a:r>
              <a:rPr lang="ru-RU" sz="2200" b="1" dirty="0">
                <a:solidFill>
                  <a:srgbClr val="002060"/>
                </a:solidFill>
              </a:rPr>
              <a:t>). </a:t>
            </a:r>
            <a:endParaRPr lang="uk-UA" sz="2200" b="1" dirty="0">
              <a:solidFill>
                <a:srgbClr val="002060"/>
              </a:solidFill>
            </a:endParaRPr>
          </a:p>
          <a:p>
            <a:pPr marL="0" lvl="0" indent="0" algn="just">
              <a:buNone/>
            </a:pPr>
            <a:endParaRPr lang="uk-UA" sz="2200" b="1" i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026" y="4809571"/>
            <a:ext cx="2290990" cy="1878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254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38348" y="1000109"/>
            <a:ext cx="7715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uk-UA" sz="2600" u="sng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МЕТОДИЧНИЙ КОМПЛЕКС ПРОЕКТУ</a:t>
            </a:r>
            <a:endParaRPr lang="az-Cyrl-AZ" sz="2600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9786" y="1500175"/>
            <a:ext cx="7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Font typeface="Wingdings" pitchFamily="2" charset="2"/>
              <a:buChar char="Ø"/>
            </a:pPr>
            <a:r>
              <a:rPr lang="uk-UA" sz="2400" b="1" dirty="0">
                <a:solidFill>
                  <a:srgbClr val="C0504D">
                    <a:lumMod val="50000"/>
                  </a:srgbClr>
                </a:solidFill>
                <a:latin typeface="Cambria" pitchFamily="18" charset="0"/>
              </a:rPr>
              <a:t> Техніки зшивання деталей української сорочки</a:t>
            </a:r>
            <a:endParaRPr lang="az-Cyrl-AZ" sz="2400" dirty="0">
              <a:solidFill>
                <a:srgbClr val="C0504D">
                  <a:lumMod val="50000"/>
                </a:srgbClr>
              </a:solidFill>
              <a:latin typeface="Cambria" pitchFamily="18" charset="0"/>
            </a:endParaRPr>
          </a:p>
        </p:txBody>
      </p:sp>
      <p:pic>
        <p:nvPicPr>
          <p:cNvPr id="7" name="Рисунок 6" descr="Картинки по запросу картинки подільський рубець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72" y="2000240"/>
            <a:ext cx="1805940" cy="1851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Картинки по запросу картинки подільський рубець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75" y="2000241"/>
            <a:ext cx="2562225" cy="19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Картинки по запросу картинки подільський рубець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5"/>
          <a:stretch/>
        </p:blipFill>
        <p:spPr bwMode="auto">
          <a:xfrm>
            <a:off x="4952992" y="3643314"/>
            <a:ext cx="3314076" cy="1714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Похожее изображение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32" b="7408"/>
          <a:stretch/>
        </p:blipFill>
        <p:spPr bwMode="auto">
          <a:xfrm>
            <a:off x="4667240" y="4920612"/>
            <a:ext cx="2571768" cy="1437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Картинки по запросу обробка горловини жіночої вишиванки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557"/>
          <a:stretch/>
        </p:blipFill>
        <p:spPr bwMode="auto">
          <a:xfrm rot="16200000">
            <a:off x="1868698" y="4155842"/>
            <a:ext cx="2333315" cy="20226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Картинки по запросу техніка зшивання вишиванки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" t="3318" r="45289" b="5687"/>
          <a:stretch/>
        </p:blipFill>
        <p:spPr bwMode="auto">
          <a:xfrm>
            <a:off x="3238480" y="4071943"/>
            <a:ext cx="1514480" cy="12331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Похожее изображение"/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23"/>
          <a:stretch/>
        </p:blipFill>
        <p:spPr bwMode="auto">
          <a:xfrm>
            <a:off x="7381884" y="2000240"/>
            <a:ext cx="2848020" cy="12852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Картинки по запросу шов штапівка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82" b="3903"/>
          <a:stretch/>
        </p:blipFill>
        <p:spPr bwMode="auto">
          <a:xfrm>
            <a:off x="6810380" y="2357430"/>
            <a:ext cx="1657354" cy="923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Картинки по запросу шов штапівка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40" y="3571877"/>
            <a:ext cx="1929978" cy="26298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54772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38348" y="1000108"/>
            <a:ext cx="771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uk-UA" sz="2800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ПОШУКОВА РОБОТА</a:t>
            </a:r>
            <a:endParaRPr lang="az-Cyrl-AZ" sz="2800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  <p:graphicFrame>
        <p:nvGraphicFramePr>
          <p:cNvPr id="13" name="Схема 12"/>
          <p:cNvGraphicFramePr/>
          <p:nvPr>
            <p:extLst/>
          </p:nvPr>
        </p:nvGraphicFramePr>
        <p:xfrm>
          <a:off x="2738415" y="3071811"/>
          <a:ext cx="6495425" cy="830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991544" y="1400219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sz="2400" b="1" dirty="0">
                <a:solidFill>
                  <a:srgbClr val="C0504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Дослідницько-аналітичний етап</a:t>
            </a:r>
            <a:endParaRPr lang="ru-RU" sz="2400" b="1" dirty="0">
              <a:solidFill>
                <a:srgbClr val="C0504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/>
          </p:nvPr>
        </p:nvGraphicFramePr>
        <p:xfrm>
          <a:off x="2881290" y="4214819"/>
          <a:ext cx="7339670" cy="830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5" name="Схема 14"/>
          <p:cNvGraphicFramePr/>
          <p:nvPr>
            <p:extLst/>
          </p:nvPr>
        </p:nvGraphicFramePr>
        <p:xfrm>
          <a:off x="3238480" y="1928803"/>
          <a:ext cx="6002884" cy="903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4" name="Схема 13"/>
          <p:cNvGraphicFramePr/>
          <p:nvPr>
            <p:extLst/>
          </p:nvPr>
        </p:nvGraphicFramePr>
        <p:xfrm>
          <a:off x="3095604" y="5286388"/>
          <a:ext cx="6297918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363048632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F:\старі фото для проекту+ уроки\5 195.jpg"/>
          <p:cNvPicPr/>
          <p:nvPr/>
        </p:nvPicPr>
        <p:blipFill>
          <a:blip r:embed="rId3">
            <a:lum contrast="10000"/>
          </a:blip>
          <a:srcRect l="46938" t="37462" r="6113" b="37501"/>
          <a:stretch>
            <a:fillRect/>
          </a:stretch>
        </p:blipFill>
        <p:spPr bwMode="auto">
          <a:xfrm rot="4974081">
            <a:off x="1682599" y="995852"/>
            <a:ext cx="3012443" cy="2116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Documents and Settings\Админ\Рабочий стол\31.01.17 фото\5 262.jpg"/>
          <p:cNvPicPr/>
          <p:nvPr/>
        </p:nvPicPr>
        <p:blipFill>
          <a:blip r:embed="rId4"/>
          <a:srcRect l="58491" t="6055" r="4985" b="54112"/>
          <a:stretch>
            <a:fillRect/>
          </a:stretch>
        </p:blipFill>
        <p:spPr bwMode="auto">
          <a:xfrm rot="21087293">
            <a:off x="2587736" y="4034144"/>
            <a:ext cx="1558870" cy="193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старі фото для проекту+ уроки\5 108.jpg"/>
          <p:cNvPicPr/>
          <p:nvPr/>
        </p:nvPicPr>
        <p:blipFill>
          <a:blip r:embed="rId5">
            <a:lum bright="-10000" contrast="20000"/>
          </a:blip>
          <a:srcRect l="30489" t="21118" r="31876" b="38099"/>
          <a:stretch>
            <a:fillRect/>
          </a:stretch>
        </p:blipFill>
        <p:spPr bwMode="auto">
          <a:xfrm rot="319967">
            <a:off x="7879865" y="521617"/>
            <a:ext cx="2147310" cy="3129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Documents and Settings\Админ\Рабочий стол\31.01.17 фото\5 269.jpg"/>
          <p:cNvPicPr/>
          <p:nvPr/>
        </p:nvPicPr>
        <p:blipFill>
          <a:blip r:embed="rId6">
            <a:lum bright="10000" contrast="20000"/>
          </a:blip>
          <a:srcRect l="62791" t="19643" r="6100" b="48247"/>
          <a:stretch>
            <a:fillRect/>
          </a:stretch>
        </p:blipFill>
        <p:spPr bwMode="auto">
          <a:xfrm>
            <a:off x="5381620" y="1071547"/>
            <a:ext cx="1571636" cy="195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Админ\Рабочий стол\31.01.17 фото\5 262.jpg"/>
          <p:cNvPicPr/>
          <p:nvPr/>
        </p:nvPicPr>
        <p:blipFill>
          <a:blip r:embed="rId4"/>
          <a:srcRect l="27777" t="49316" r="43639" b="21687"/>
          <a:stretch>
            <a:fillRect/>
          </a:stretch>
        </p:blipFill>
        <p:spPr bwMode="auto">
          <a:xfrm rot="469144">
            <a:off x="8427773" y="4087870"/>
            <a:ext cx="1408687" cy="18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F:\Костюмінська.jpg"/>
          <p:cNvPicPr/>
          <p:nvPr/>
        </p:nvPicPr>
        <p:blipFill>
          <a:blip r:embed="rId7"/>
          <a:srcRect l="11088" t="18112" r="3482" b="35602"/>
          <a:stretch>
            <a:fillRect/>
          </a:stretch>
        </p:blipFill>
        <p:spPr bwMode="auto">
          <a:xfrm>
            <a:off x="4595802" y="3786191"/>
            <a:ext cx="3071834" cy="2264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 rot="21174265">
            <a:off x="1733392" y="3533034"/>
            <a:ext cx="37304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sz="1600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Зліва мама Щербій Н.І. 1945 р.</a:t>
            </a:r>
            <a:endParaRPr lang="ru-RU" sz="1600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291163">
            <a:off x="6867806" y="3648008"/>
            <a:ext cx="3792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sz="1600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Бабуся  Колосюк Є.К. 1929 р.</a:t>
            </a:r>
            <a:endParaRPr lang="ru-RU" sz="1600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09720" y="6072206"/>
            <a:ext cx="885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sz="1600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В костюмі нареченої гуцулки учениця училища Костюминська Н. </a:t>
            </a:r>
            <a:r>
              <a:rPr lang="uk-UA" sz="1400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1971 р.</a:t>
            </a:r>
            <a:endParaRPr lang="ru-RU" sz="1400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89794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Documents and Settings\Admin\Рабочий стол\музей 21 група\images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3974" y="982232"/>
            <a:ext cx="30243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Admin\Рабочий стол\музей 21 група\IMG_20161226_1229588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4032" y="982232"/>
            <a:ext cx="3498890" cy="2320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C:\Documents and Settings\Admin\Рабочий стол\музей 21 група\IMG_20161226_12402715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8876" y="3714752"/>
            <a:ext cx="3456384" cy="2527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Documents and Settings\Admin\Local Settings\Temporary Internet Files\Content.Word\IMG_20161226_13274859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2480" y="2564905"/>
            <a:ext cx="2677416" cy="3580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524628" y="3286124"/>
            <a:ext cx="3571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sz="1600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Учні групи № 21, 22, 11, 12</a:t>
            </a:r>
            <a:endParaRPr lang="ru-RU" sz="1400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25128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7423" y="837996"/>
            <a:ext cx="5328592" cy="9479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Рисунок 5" descr="DSC00731.JPG"/>
          <p:cNvPicPr/>
          <p:nvPr/>
        </p:nvPicPr>
        <p:blipFill>
          <a:blip r:embed="rId4" cstate="print"/>
          <a:srcRect t="11326" b="6593"/>
          <a:stretch>
            <a:fillRect/>
          </a:stretch>
        </p:blipFill>
        <p:spPr>
          <a:xfrm>
            <a:off x="2330970" y="1988840"/>
            <a:ext cx="3549006" cy="21721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 descr="dsc_9583.jpg"/>
          <p:cNvPicPr/>
          <p:nvPr/>
        </p:nvPicPr>
        <p:blipFill>
          <a:blip r:embed="rId5"/>
          <a:srcRect t="4188" b="16275"/>
          <a:stretch>
            <a:fillRect/>
          </a:stretch>
        </p:blipFill>
        <p:spPr>
          <a:xfrm>
            <a:off x="6881818" y="4286256"/>
            <a:ext cx="3206998" cy="20717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 descr="DSC00752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24034" y="4000505"/>
            <a:ext cx="2934592" cy="22805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 descr="DSC00737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44072" y="1880192"/>
            <a:ext cx="2995266" cy="19059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 descr="DSC00754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18752" y="3805354"/>
            <a:ext cx="2177380" cy="16239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7096132" y="3857628"/>
            <a:ext cx="28575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sz="1600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Учні груп № 19, 39, 16</a:t>
            </a:r>
            <a:endParaRPr lang="ru-RU" sz="1400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2383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D:\Documents and Settings\Админ.B9098CEEFCCF4D1\Рабочий стол\Корецька\Жіночий одяг, Волинська область,кін. XIX ст.0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348" y="4071943"/>
            <a:ext cx="3355998" cy="2369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Documents and Settings\Админ.B9098CEEFCCF4D1\Рабочий стол\Музей одягу\музей 033.jpg"/>
          <p:cNvPicPr/>
          <p:nvPr/>
        </p:nvPicPr>
        <p:blipFill rotWithShape="1">
          <a:blip r:embed="rId4" cstate="print"/>
          <a:srcRect l="8417"/>
          <a:stretch/>
        </p:blipFill>
        <p:spPr bwMode="auto">
          <a:xfrm>
            <a:off x="6667504" y="1643050"/>
            <a:ext cx="321471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Documents and Settings\Админ.B9098CEEFCCF4D1\Рабочий стол\Корецька\Корецька А.М., Зуб Т.А. група ДВ-2 біля входу в музей 006.jpg"/>
          <p:cNvPicPr/>
          <p:nvPr/>
        </p:nvPicPr>
        <p:blipFill>
          <a:blip r:embed="rId5" cstate="print"/>
          <a:srcRect t="6667"/>
          <a:stretch>
            <a:fillRect/>
          </a:stretch>
        </p:blipFill>
        <p:spPr bwMode="auto">
          <a:xfrm>
            <a:off x="2666977" y="1714488"/>
            <a:ext cx="3078575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919536" y="861491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sz="2400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  <a:cs typeface="Arial" pitchFamily="34" charset="0"/>
              </a:rPr>
              <a:t>НАЦІОНАЛЬНОГО МУЗЕЮ УКРАЇНСЬКОГО НАРОДНОГО ДЕКОРАТИВНОГО МИСТЕЦТВА </a:t>
            </a:r>
            <a:endParaRPr lang="ru-RU" sz="2400" dirty="0">
              <a:solidFill>
                <a:srgbClr val="C0504D">
                  <a:lumMod val="50000"/>
                </a:srgbClr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9" name="Рисунок 8" descr="D:\Documents and Settings\Админ.B9098CEEFCCF4D1\Рабочий стол\Музей одягу\музей 048.jpg"/>
          <p:cNvPicPr/>
          <p:nvPr/>
        </p:nvPicPr>
        <p:blipFill>
          <a:blip r:embed="rId6" cstate="print"/>
          <a:srcRect t="5230"/>
          <a:stretch>
            <a:fillRect/>
          </a:stretch>
        </p:blipFill>
        <p:spPr bwMode="auto">
          <a:xfrm flipH="1">
            <a:off x="6563049" y="4143380"/>
            <a:ext cx="3293359" cy="221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595538" y="3643314"/>
            <a:ext cx="32147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sz="1600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Учні групи № </a:t>
            </a:r>
            <a:r>
              <a:rPr lang="uk-UA" sz="1600" dirty="0" err="1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Дв</a:t>
            </a:r>
            <a:r>
              <a:rPr lang="uk-UA" sz="1600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-2, 15, 25 </a:t>
            </a:r>
            <a:endParaRPr lang="ru-RU" sz="1400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2772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1738314" y="785794"/>
            <a:ext cx="87868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sz="2400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  <a:cs typeface="Arial" pitchFamily="34" charset="0"/>
              </a:rPr>
              <a:t>МУЗЕЙ ОЛЕКСИ ДОВБУША </a:t>
            </a:r>
          </a:p>
          <a:p>
            <a:pPr algn="ctr" defTabSz="914400"/>
            <a:r>
              <a:rPr lang="ru-RU" dirty="0">
                <a:solidFill>
                  <a:srgbClr val="7E2A00"/>
                </a:solidFill>
                <a:latin typeface="Arial Black" pitchFamily="34" charset="0"/>
                <a:cs typeface="Arial" pitchFamily="34" charset="0"/>
              </a:rPr>
              <a:t>(с</a:t>
            </a:r>
            <a:r>
              <a:rPr lang="uk-UA" dirty="0" err="1">
                <a:solidFill>
                  <a:srgbClr val="7E2A00"/>
                </a:solidFill>
                <a:latin typeface="Arial Black" pitchFamily="34" charset="0"/>
              </a:rPr>
              <a:t>ело</a:t>
            </a:r>
            <a:r>
              <a:rPr lang="uk-UA" dirty="0">
                <a:solidFill>
                  <a:srgbClr val="7E2A00"/>
                </a:solidFill>
                <a:latin typeface="Arial Black" pitchFamily="34" charset="0"/>
              </a:rPr>
              <a:t> </a:t>
            </a:r>
            <a:r>
              <a:rPr lang="uk-UA" dirty="0" err="1">
                <a:solidFill>
                  <a:srgbClr val="7E2A00"/>
                </a:solidFill>
                <a:latin typeface="Arial Black" pitchFamily="34" charset="0"/>
              </a:rPr>
              <a:t>Космачі</a:t>
            </a:r>
            <a:r>
              <a:rPr lang="uk-UA" dirty="0">
                <a:solidFill>
                  <a:srgbClr val="7E2A00"/>
                </a:solidFill>
                <a:latin typeface="Arial Black" pitchFamily="34" charset="0"/>
              </a:rPr>
              <a:t> Косівського району </a:t>
            </a:r>
            <a:r>
              <a:rPr lang="ru-RU" dirty="0" err="1" smtClean="0">
                <a:solidFill>
                  <a:srgbClr val="7E2A00"/>
                </a:solidFill>
                <a:latin typeface="Arial Black" pitchFamily="34" charset="0"/>
                <a:cs typeface="Arial" pitchFamily="34" charset="0"/>
              </a:rPr>
              <a:t>Івано</a:t>
            </a:r>
            <a:r>
              <a:rPr lang="ru-RU" dirty="0" smtClean="0">
                <a:solidFill>
                  <a:srgbClr val="7E2A00"/>
                </a:solidFill>
                <a:latin typeface="Arial Black" pitchFamily="34" charset="0"/>
                <a:cs typeface="Arial" pitchFamily="34" charset="0"/>
              </a:rPr>
              <a:t>- </a:t>
            </a:r>
            <a:r>
              <a:rPr lang="ru-RU" dirty="0" err="1" smtClean="0">
                <a:solidFill>
                  <a:srgbClr val="7E2A00"/>
                </a:solidFill>
                <a:latin typeface="Arial Black" pitchFamily="34" charset="0"/>
                <a:cs typeface="Arial" pitchFamily="34" charset="0"/>
              </a:rPr>
              <a:t>Франківської</a:t>
            </a:r>
            <a:r>
              <a:rPr lang="ru-RU" dirty="0" smtClean="0">
                <a:solidFill>
                  <a:srgbClr val="7E2A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7E2A00"/>
                </a:solidFill>
                <a:latin typeface="Arial Black" pitchFamily="34" charset="0"/>
                <a:cs typeface="Arial" pitchFamily="34" charset="0"/>
              </a:rPr>
              <a:t>обл.)</a:t>
            </a:r>
          </a:p>
        </p:txBody>
      </p:sp>
      <p:pic>
        <p:nvPicPr>
          <p:cNvPr id="1027" name="Picture 3" descr="H:\оновлені ДОДАТКИ\фото верстка\DSCF53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98" y="1571613"/>
            <a:ext cx="2626002" cy="1955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H:\оновлені ДОДАТКИ\фото верстка\DSC004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566" y="1643050"/>
            <a:ext cx="2580319" cy="1935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Рисунок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7" t="5046" r="14851" b="6881"/>
          <a:stretch/>
        </p:blipFill>
        <p:spPr bwMode="auto">
          <a:xfrm rot="20991760">
            <a:off x="2061476" y="3800527"/>
            <a:ext cx="2801960" cy="2297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59" t="4478" r="4557" b="6467"/>
          <a:stretch/>
        </p:blipFill>
        <p:spPr bwMode="auto">
          <a:xfrm rot="519306">
            <a:off x="6950815" y="4030108"/>
            <a:ext cx="3136928" cy="2103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://www.karpaty365.com/images/gallery/fullsize/Kosmach-Dovbush-0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17" y="4714884"/>
            <a:ext cx="2291251" cy="150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Kosmach Mem Doshka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16" y="3643314"/>
            <a:ext cx="2284020" cy="903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upload.wikimedia.org/wikipedia/commons/thumb/d/d6/Kosmach_Didyshyn.jpg/1280px-Kosmach_Didyshyn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35" y="1617540"/>
            <a:ext cx="2472729" cy="1811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7239008" y="3571876"/>
            <a:ext cx="3143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sz="1600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Викладач Дзюбенко О.І. </a:t>
            </a:r>
            <a:endParaRPr lang="ru-RU" sz="1400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43822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238348" y="928671"/>
            <a:ext cx="7715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uk-UA" sz="2600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ПОШУКОВА РОБОТА</a:t>
            </a:r>
            <a:endParaRPr lang="az-Cyrl-AZ" sz="2600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81224" y="1500175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sz="2400" b="1" dirty="0">
                <a:solidFill>
                  <a:srgbClr val="C0504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ЕТАП ТВОРЧОГО РОЗВИТКУ</a:t>
            </a:r>
            <a:endParaRPr lang="ru-RU" sz="2400" dirty="0">
              <a:solidFill>
                <a:srgbClr val="C0504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Схема 7"/>
          <p:cNvGraphicFramePr/>
          <p:nvPr>
            <p:extLst/>
          </p:nvPr>
        </p:nvGraphicFramePr>
        <p:xfrm>
          <a:off x="2595539" y="2137416"/>
          <a:ext cx="7895731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3196978" y="3353002"/>
            <a:ext cx="6042294" cy="576064"/>
            <a:chOff x="504053" y="0"/>
            <a:chExt cx="6042294" cy="57606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Пятиугольник 10"/>
            <p:cNvSpPr/>
            <p:nvPr/>
          </p:nvSpPr>
          <p:spPr>
            <a:xfrm rot="10800000">
              <a:off x="504053" y="0"/>
              <a:ext cx="6042294" cy="576064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ятиугольник 4"/>
            <p:cNvSpPr/>
            <p:nvPr/>
          </p:nvSpPr>
          <p:spPr>
            <a:xfrm>
              <a:off x="648069" y="0"/>
              <a:ext cx="5898278" cy="5760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28" tIns="72390" rIns="135128" bIns="72390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000" b="1" dirty="0">
                  <a:solidFill>
                    <a:prstClr val="white"/>
                  </a:solidFill>
                  <a:latin typeface="Calibri"/>
                </a:rPr>
                <a:t> Проект в уроках з етнографії, англійської мова та виробничого навчання</a:t>
              </a:r>
              <a:endParaRPr lang="ru-RU" sz="20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196978" y="4424572"/>
            <a:ext cx="6042294" cy="576064"/>
            <a:chOff x="504053" y="0"/>
            <a:chExt cx="6042294" cy="57606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4" name="Пятиугольник 13"/>
            <p:cNvSpPr/>
            <p:nvPr/>
          </p:nvSpPr>
          <p:spPr>
            <a:xfrm rot="10800000">
              <a:off x="504053" y="0"/>
              <a:ext cx="6042294" cy="576064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ятиугольник 4"/>
            <p:cNvSpPr/>
            <p:nvPr/>
          </p:nvSpPr>
          <p:spPr>
            <a:xfrm>
              <a:off x="648069" y="0"/>
              <a:ext cx="5898278" cy="5760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28" tIns="72390" rIns="135128" bIns="72390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000" b="1" dirty="0">
                  <a:solidFill>
                    <a:prstClr val="white"/>
                  </a:solidFill>
                  <a:latin typeface="Calibri"/>
                </a:rPr>
                <a:t>Вистави театрального гуртка </a:t>
              </a:r>
              <a:endParaRPr lang="ru-RU" sz="20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218462" y="5496142"/>
            <a:ext cx="6042294" cy="576064"/>
            <a:chOff x="504053" y="0"/>
            <a:chExt cx="6042294" cy="57606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3" name="Пятиугольник 22"/>
            <p:cNvSpPr/>
            <p:nvPr/>
          </p:nvSpPr>
          <p:spPr>
            <a:xfrm rot="10800000">
              <a:off x="504053" y="0"/>
              <a:ext cx="6042294" cy="576064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Пятиугольник 4"/>
            <p:cNvSpPr/>
            <p:nvPr/>
          </p:nvSpPr>
          <p:spPr>
            <a:xfrm>
              <a:off x="648069" y="0"/>
              <a:ext cx="5898278" cy="5760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28" tIns="72390" rIns="135128" bIns="72390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000" b="1" dirty="0">
                  <a:solidFill>
                    <a:prstClr val="white"/>
                  </a:solidFill>
                  <a:latin typeface="Calibri"/>
                </a:rPr>
                <a:t>Етнографічні реконструкції українського костюму</a:t>
              </a:r>
              <a:endParaRPr lang="ru-RU" sz="2000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47615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596" y="1071546"/>
            <a:ext cx="3226096" cy="201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8" t="14877" r="50000" b="8254"/>
          <a:stretch/>
        </p:blipFill>
        <p:spPr bwMode="auto">
          <a:xfrm>
            <a:off x="5335682" y="928671"/>
            <a:ext cx="1546136" cy="21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784" r="15596" b="7742"/>
          <a:stretch/>
        </p:blipFill>
        <p:spPr bwMode="auto">
          <a:xfrm>
            <a:off x="2024034" y="3388475"/>
            <a:ext cx="2058702" cy="286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9" t="15961" r="49558" b="7689"/>
          <a:stretch/>
        </p:blipFill>
        <p:spPr bwMode="auto">
          <a:xfrm>
            <a:off x="4381489" y="3714753"/>
            <a:ext cx="1821669" cy="251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3" t="16832" r="16044" b="7173"/>
          <a:stretch/>
        </p:blipFill>
        <p:spPr bwMode="auto">
          <a:xfrm>
            <a:off x="6453191" y="3786191"/>
            <a:ext cx="1785217" cy="251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4" t="16772" r="16047" b="6760"/>
          <a:stretch/>
        </p:blipFill>
        <p:spPr bwMode="auto">
          <a:xfrm>
            <a:off x="7096132" y="857232"/>
            <a:ext cx="2972416" cy="20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095736" y="3143249"/>
            <a:ext cx="42862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uk-UA" sz="2600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  <a:cs typeface="Arial" pitchFamily="34" charset="0"/>
              </a:rPr>
              <a:t>УРОКИ З ЕТНОГРАФІЇ</a:t>
            </a:r>
            <a:endParaRPr lang="ru-RU" sz="2600" dirty="0">
              <a:solidFill>
                <a:srgbClr val="C0504D">
                  <a:lumMod val="50000"/>
                </a:srgbClr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24892" y="3143248"/>
            <a:ext cx="157163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524892" y="4214818"/>
            <a:ext cx="157163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24892" y="5286388"/>
            <a:ext cx="157163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311205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5" t="17103" r="10385" b="3911"/>
          <a:stretch/>
        </p:blipFill>
        <p:spPr bwMode="auto">
          <a:xfrm>
            <a:off x="1919536" y="1466384"/>
            <a:ext cx="3672408" cy="2319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09720" y="864856"/>
            <a:ext cx="850112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sz="2600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УРОКИ АНГЛІЙСЬКОЇ МОВИ</a:t>
            </a:r>
            <a:endParaRPr lang="ru-RU" sz="2600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0" t="18865" r="10888" b="4904"/>
          <a:stretch/>
        </p:blipFill>
        <p:spPr bwMode="auto">
          <a:xfrm>
            <a:off x="6596066" y="1397900"/>
            <a:ext cx="3672408" cy="224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4" t="16338" r="16071" b="7751"/>
          <a:stretch/>
        </p:blipFill>
        <p:spPr bwMode="auto">
          <a:xfrm>
            <a:off x="6596066" y="3857629"/>
            <a:ext cx="3554502" cy="249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t="14547" r="15188" b="10966"/>
          <a:stretch/>
        </p:blipFill>
        <p:spPr bwMode="auto">
          <a:xfrm>
            <a:off x="2104776" y="3947268"/>
            <a:ext cx="3562597" cy="241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0" t="15638" r="15709" b="8085"/>
          <a:stretch/>
        </p:blipFill>
        <p:spPr bwMode="auto">
          <a:xfrm>
            <a:off x="5087888" y="2492897"/>
            <a:ext cx="1799382" cy="248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44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446" y="2155371"/>
            <a:ext cx="4389120" cy="37558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800" b="1" i="1" dirty="0" smtClean="0">
                <a:solidFill>
                  <a:schemeClr val="accent1">
                    <a:lumMod val="75000"/>
                  </a:schemeClr>
                </a:solidFill>
              </a:rPr>
              <a:t>Етапи реалізації проекту</a:t>
            </a:r>
            <a:endParaRPr lang="uk-UA" sz="4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1359" t="25625" r="28883" b="9553"/>
          <a:stretch/>
        </p:blipFill>
        <p:spPr>
          <a:xfrm>
            <a:off x="4571999" y="248194"/>
            <a:ext cx="7210697" cy="660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3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15674" r="15070" b="7843"/>
          <a:stretch/>
        </p:blipFill>
        <p:spPr bwMode="auto">
          <a:xfrm>
            <a:off x="2135560" y="1714489"/>
            <a:ext cx="3194053" cy="223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24000" y="785795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sz="2400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УРОК ВИРОБНИЧОГО НАВЧАННЯ ЗА  ПРОФЕСІЄЮ «ПЕРУКАР (ПЕРУКАР-МОДЕЛЬЄР)»</a:t>
            </a:r>
            <a:endParaRPr lang="ru-RU" sz="2400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8" t="16395" r="15722" b="7684"/>
          <a:stretch/>
        </p:blipFill>
        <p:spPr bwMode="auto">
          <a:xfrm>
            <a:off x="5435297" y="1798276"/>
            <a:ext cx="3024336" cy="211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2" t="16816" r="15953" b="6896"/>
          <a:stretch/>
        </p:blipFill>
        <p:spPr bwMode="auto">
          <a:xfrm>
            <a:off x="8544272" y="1762129"/>
            <a:ext cx="1512168" cy="21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5" t="17475" r="15998" b="6736"/>
          <a:stretch/>
        </p:blipFill>
        <p:spPr bwMode="auto">
          <a:xfrm>
            <a:off x="1847529" y="4046213"/>
            <a:ext cx="3186541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247" r="16257" b="6386"/>
          <a:stretch/>
        </p:blipFill>
        <p:spPr bwMode="auto">
          <a:xfrm>
            <a:off x="5034070" y="3974761"/>
            <a:ext cx="1695487" cy="239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79" r="15998" b="9459"/>
          <a:stretch/>
        </p:blipFill>
        <p:spPr bwMode="auto">
          <a:xfrm>
            <a:off x="6789388" y="3870764"/>
            <a:ext cx="1754884" cy="247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t="17655" r="53853" b="27843"/>
          <a:stretch/>
        </p:blipFill>
        <p:spPr bwMode="auto">
          <a:xfrm>
            <a:off x="8564908" y="4005593"/>
            <a:ext cx="1671441" cy="224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35887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 descr="http://vikna.if.ua/images/n/gallery/28952/big_cloth_wrfkx_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0" y="3259082"/>
            <a:ext cx="5102994" cy="309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ridne.ucoz.ua/soft/555555d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932" y="4293097"/>
            <a:ext cx="2514309" cy="190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lib2.znaimo.com.ua/tw_files2/urls_4/985/d-984284/984284_html_m35a3b312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58" y="1285860"/>
            <a:ext cx="2149328" cy="20122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Documents and Settings\Админ\Рабочий стол\03.02.17. ПРОЕКТ\рис. Костюми\IMG_20170202_14040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95472" y="1357299"/>
            <a:ext cx="3762090" cy="2532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524000" y="85259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sz="2400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КОНКУРС МАЛЮНКА УКРАЇНСЬКОГО КОСТЮМУ </a:t>
            </a:r>
            <a:endParaRPr lang="ru-RU" sz="2400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27080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9" name="Рисунок 9" descr="z3q5ogM-v-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" t="19444" r="8790" b="9665"/>
          <a:stretch>
            <a:fillRect/>
          </a:stretch>
        </p:blipFill>
        <p:spPr bwMode="auto">
          <a:xfrm>
            <a:off x="2024034" y="2000240"/>
            <a:ext cx="4143404" cy="2529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81158" y="729570"/>
            <a:ext cx="85287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sz="2600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ВИСТАВИ ТЕАТРАЛЬНОГО ГУРТКА </a:t>
            </a:r>
          </a:p>
          <a:p>
            <a:pPr algn="ctr" defTabSz="914400"/>
            <a:r>
              <a:rPr lang="uk-UA" sz="2600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«СІЛЬСЬКІ БУВАЛЬЩИНИ», </a:t>
            </a:r>
            <a:endParaRPr lang="ru-RU" sz="2600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  <a:p>
            <a:pPr algn="ctr" defTabSz="914400"/>
            <a:r>
              <a:rPr lang="uk-UA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ХУДОЖНІЙ КЕРІВНИК </a:t>
            </a:r>
            <a:r>
              <a:rPr lang="uk-UA" dirty="0" err="1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ЧЕРНИШ</a:t>
            </a:r>
            <a:r>
              <a:rPr lang="uk-UA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 Н.М</a:t>
            </a:r>
            <a:r>
              <a:rPr lang="uk-UA" sz="2600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.</a:t>
            </a:r>
            <a:endParaRPr lang="ru-RU" sz="2600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  <p:pic>
        <p:nvPicPr>
          <p:cNvPr id="9" name="Рисунок 8" descr="C:\Documents and Settings\Админ\Рабочий стол\Фото вистави\c0w0DypHmDc.jpg"/>
          <p:cNvPicPr/>
          <p:nvPr/>
        </p:nvPicPr>
        <p:blipFill>
          <a:blip r:embed="rId4"/>
          <a:srcRect t="38462" b="8686"/>
          <a:stretch>
            <a:fillRect/>
          </a:stretch>
        </p:blipFill>
        <p:spPr bwMode="auto">
          <a:xfrm>
            <a:off x="2896989" y="3987429"/>
            <a:ext cx="6398055" cy="247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Documents and Settings\Админ\Рабочий стол\Фото вистави\50yWXYK1Q6I.jpg"/>
          <p:cNvPicPr/>
          <p:nvPr/>
        </p:nvPicPr>
        <p:blipFill>
          <a:blip r:embed="rId5" cstate="print"/>
          <a:srcRect l="8738" t="10249" r="6217"/>
          <a:stretch>
            <a:fillRect/>
          </a:stretch>
        </p:blipFill>
        <p:spPr bwMode="auto">
          <a:xfrm>
            <a:off x="7239008" y="2000241"/>
            <a:ext cx="2714644" cy="2125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085001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666876" y="936294"/>
            <a:ext cx="87154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sz="2600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РЕКОНСТРУКЦІЯ УКРАЇНСЬКОГО КОСТЮМУ</a:t>
            </a:r>
            <a:endParaRPr lang="ru-RU" sz="2600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  <p:pic>
        <p:nvPicPr>
          <p:cNvPr id="8195" name="Рисунок 5" descr="KW6GcrXfzy8 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5" t="22428" r="2512" b="21841"/>
          <a:stretch>
            <a:fillRect/>
          </a:stretch>
        </p:blipFill>
        <p:spPr bwMode="auto">
          <a:xfrm>
            <a:off x="2095472" y="1285860"/>
            <a:ext cx="1872208" cy="2173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Рисунок 8" descr="image-0-02-05-d881b0136a8836de14afe3ebf4e696c013663228ae69bc3696b9cf145ec3468a-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5" r="7477" b="10645"/>
          <a:stretch>
            <a:fillRect/>
          </a:stretch>
        </p:blipFill>
        <p:spPr bwMode="auto">
          <a:xfrm>
            <a:off x="2166910" y="3714753"/>
            <a:ext cx="1820952" cy="2657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Рисунок 10" descr="image-0-02-05-51c3deb08661f434f7369152976282eb702a54a522f54a8ad9587419572ebba4-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765" r="3604" b="11307"/>
          <a:stretch>
            <a:fillRect/>
          </a:stretch>
        </p:blipFill>
        <p:spPr bwMode="auto">
          <a:xfrm>
            <a:off x="8596331" y="1357298"/>
            <a:ext cx="1342307" cy="2429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C:\Documents and Settings\Админ\Рабочий стол\1 Фото\CIMG3730.JPG"/>
          <p:cNvPicPr/>
          <p:nvPr/>
        </p:nvPicPr>
        <p:blipFill>
          <a:blip r:embed="rId6" cstate="print"/>
          <a:srcRect t="9303"/>
          <a:stretch>
            <a:fillRect/>
          </a:stretch>
        </p:blipFill>
        <p:spPr bwMode="auto">
          <a:xfrm>
            <a:off x="6953257" y="4214819"/>
            <a:ext cx="2924877" cy="1969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Documents and Settings\Админ\Рабочий стол\1 Фото\image-0-02-05-e8b05b30306368f14d5924e1c84545547db93c0ab88004cc3a35064ffbfa450e-V.jpg"/>
          <p:cNvPicPr/>
          <p:nvPr/>
        </p:nvPicPr>
        <p:blipFill>
          <a:blip r:embed="rId7" cstate="print"/>
          <a:srcRect l="5131" t="4038" r="11170" b="25905"/>
          <a:stretch>
            <a:fillRect/>
          </a:stretch>
        </p:blipFill>
        <p:spPr bwMode="auto">
          <a:xfrm>
            <a:off x="6738942" y="1785927"/>
            <a:ext cx="1507076" cy="2043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9" name="Picture 7" descr="H:\1 Фото\image-0-02-05-3b5e766bf9c0e1e15e7fe2847262659c0149133030dda87901d92aa8fd527e46-V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5"/>
          <a:stretch/>
        </p:blipFill>
        <p:spPr bwMode="auto">
          <a:xfrm>
            <a:off x="4238613" y="2786059"/>
            <a:ext cx="2477141" cy="3299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C:\Documents and Settings\Админ\Рабочий стол\1 Фото\C3YAYlJvQQk.jpg"/>
          <p:cNvPicPr/>
          <p:nvPr/>
        </p:nvPicPr>
        <p:blipFill>
          <a:blip r:embed="rId9"/>
          <a:srcRect t="29783" r="9706" b="37906"/>
          <a:stretch>
            <a:fillRect/>
          </a:stretch>
        </p:blipFill>
        <p:spPr bwMode="auto">
          <a:xfrm>
            <a:off x="4452927" y="1571612"/>
            <a:ext cx="2023389" cy="110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2166910" y="3357562"/>
            <a:ext cx="1857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Чорна М.В.</a:t>
            </a:r>
            <a:endParaRPr lang="ru-RU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95472" y="6215082"/>
            <a:ext cx="1857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dirty="0" err="1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Штипа</a:t>
            </a:r>
            <a:r>
              <a:rPr lang="uk-UA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 С.В.</a:t>
            </a:r>
            <a:endParaRPr lang="ru-RU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310050" y="6072206"/>
            <a:ext cx="2357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Крівенцева О.В.</a:t>
            </a:r>
            <a:endParaRPr lang="ru-RU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96132" y="6072206"/>
            <a:ext cx="2714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dirty="0" err="1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Костюминська</a:t>
            </a:r>
            <a:r>
              <a:rPr lang="uk-UA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 Н.І.</a:t>
            </a:r>
            <a:endParaRPr lang="ru-RU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310578" y="3714752"/>
            <a:ext cx="207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Левченко І.В.</a:t>
            </a:r>
            <a:endParaRPr lang="ru-RU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23264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Documents and Settings\Админ\Рабочий стол\1 Фото\puYw6GcjyM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1544" y="689572"/>
            <a:ext cx="1802160" cy="3378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Documents and Settings\Админ\Рабочий стол\1 Фото\image-0-02-05-620c14a0f397bc5b9033fbdadbeaf932273ce6f4b0a0af725bccee44ece26340-V.jpg"/>
          <p:cNvPicPr/>
          <p:nvPr/>
        </p:nvPicPr>
        <p:blipFill>
          <a:blip r:embed="rId5" cstate="print"/>
          <a:srcRect t="15385"/>
          <a:stretch>
            <a:fillRect/>
          </a:stretch>
        </p:blipFill>
        <p:spPr bwMode="auto">
          <a:xfrm>
            <a:off x="5667908" y="914635"/>
            <a:ext cx="2232248" cy="3299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Documents and Settings\Админ\Рабочий стол\1 Фото\CIMG3719.JPG"/>
          <p:cNvPicPr/>
          <p:nvPr/>
        </p:nvPicPr>
        <p:blipFill>
          <a:blip r:embed="rId6" cstate="print"/>
          <a:srcRect t="9829" r="10850"/>
          <a:stretch>
            <a:fillRect/>
          </a:stretch>
        </p:blipFill>
        <p:spPr bwMode="auto">
          <a:xfrm>
            <a:off x="5663548" y="4452417"/>
            <a:ext cx="2361279" cy="1913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H:\1 Фото\image-0-02-05-42bfb56f92181d0e104ab8979f44205904e0eb0840b2ccfd1200c5cdb2c0d0dd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4" t="12407"/>
          <a:stretch>
            <a:fillRect/>
          </a:stretch>
        </p:blipFill>
        <p:spPr bwMode="auto">
          <a:xfrm>
            <a:off x="8096265" y="3143248"/>
            <a:ext cx="1947427" cy="3155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pkolosyuk\Desktop\оновлені ДОДАТКИ\фото верстка\8sN0YFqj9t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48528" y="2561828"/>
            <a:ext cx="1125564" cy="2002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pkolosyuk\Desktop\оновлені ДОДАТКИ\фото верстка\wlPM6E4cMgM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0" r="14134" b="10797"/>
          <a:stretch/>
        </p:blipFill>
        <p:spPr bwMode="auto">
          <a:xfrm flipH="1">
            <a:off x="4095737" y="1142984"/>
            <a:ext cx="1314537" cy="1653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Documents and Settings\Админ\Рабочий стол\1 Фото\image-0-02-05-844cb13c6d1498b4fc669b1057e4f671f78bb7dec3856333db83588bfae183b0-V.jpg"/>
          <p:cNvPicPr/>
          <p:nvPr/>
        </p:nvPicPr>
        <p:blipFill rotWithShape="1">
          <a:blip r:embed="rId10" cstate="print"/>
          <a:srcRect t="8271" b="29752"/>
          <a:stretch/>
        </p:blipFill>
        <p:spPr bwMode="auto">
          <a:xfrm>
            <a:off x="8024827" y="574388"/>
            <a:ext cx="2176669" cy="2354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 descr="H:\1 Фото\4b8ysB4lMZ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960" y="4365104"/>
            <a:ext cx="3712412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24899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563742" y="931608"/>
            <a:ext cx="553192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sz="2600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ОФОРМЛЕННЯ ПРОЕКТУ</a:t>
            </a:r>
            <a:endParaRPr lang="ru-RU" sz="2600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  <p:pic>
        <p:nvPicPr>
          <p:cNvPr id="10" name="Рисунок 9" descr="C:\Documents and Settings\Админ\Рабочий стол\10.02.17. проект УКР. КОД\оновлені ДОДАТКИ\фото верстка\DSC010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1564" y="1643050"/>
            <a:ext cx="1576278" cy="1049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Documents and Settings\Админ\Рабочий стол\10.02.17. проект УКР. КОД\оновлені ДОДАТКИ\фото верстка\DSC010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6836" y="1643050"/>
            <a:ext cx="1476257" cy="1049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Documents and Settings\Админ\Рабочий стол\10.02.17. проект УКР. КОД\оновлені ДОДАТКИ\фото верстка\DSC010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1752" y="3357562"/>
            <a:ext cx="3472180" cy="2612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953124" y="6000768"/>
            <a:ext cx="4357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Дєдова Ю.В., Назаренко К.О.</a:t>
            </a:r>
            <a:endParaRPr lang="ru-RU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41422" y="2928934"/>
            <a:ext cx="4683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Комп'ютерна верстка та дизайн</a:t>
            </a:r>
            <a:endParaRPr lang="ru-RU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  <p:pic>
        <p:nvPicPr>
          <p:cNvPr id="19" name="Рисунок 18" descr="G:\ПРОЕКТ 2017\DSC0105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4848" r="9870"/>
          <a:stretch/>
        </p:blipFill>
        <p:spPr bwMode="auto">
          <a:xfrm rot="1707265">
            <a:off x="3911174" y="2010955"/>
            <a:ext cx="1855724" cy="18519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Documents and Settings\Админ\Рабочий стол\10.02.17. проект УКР. КОД\оновлені ДОДАТКИ\фото верстка\j_lIAbb_k_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62376" y="2276872"/>
            <a:ext cx="1917401" cy="1384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G:\ПРОЕКТ 2017\DSC01053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61" t="11466" r="4442" b="4777"/>
          <a:stretch/>
        </p:blipFill>
        <p:spPr bwMode="auto">
          <a:xfrm>
            <a:off x="2178483" y="3853190"/>
            <a:ext cx="3454240" cy="2499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F:\5 457.jpg"/>
          <p:cNvPicPr/>
          <p:nvPr/>
        </p:nvPicPr>
        <p:blipFill>
          <a:blip r:embed="rId10" cstate="print">
            <a:lum bright="-20000" contrast="3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32248" t="18362" b="10016"/>
          <a:stretch>
            <a:fillRect/>
          </a:stretch>
        </p:blipFill>
        <p:spPr bwMode="auto">
          <a:xfrm rot="20769479">
            <a:off x="2084085" y="634816"/>
            <a:ext cx="1004705" cy="1565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F:\5 456.jpg"/>
          <p:cNvPicPr/>
          <p:nvPr/>
        </p:nvPicPr>
        <p:blipFill>
          <a:blip r:embed="rId12" cstate="print">
            <a:lum bright="-30000" contrast="40000"/>
          </a:blip>
          <a:srcRect l="3743" t="-488"/>
          <a:stretch>
            <a:fillRect/>
          </a:stretch>
        </p:blipFill>
        <p:spPr bwMode="auto">
          <a:xfrm rot="16585284">
            <a:off x="3588957" y="602514"/>
            <a:ext cx="1101042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171666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G:\ПРОЕКТ 2017\DSC0107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1"/>
          <a:stretch/>
        </p:blipFill>
        <p:spPr bwMode="auto">
          <a:xfrm>
            <a:off x="2070243" y="3896217"/>
            <a:ext cx="2090641" cy="2409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G:\ПРОЕКТ 2017\DSC0106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99"/>
          <a:stretch/>
        </p:blipFill>
        <p:spPr bwMode="auto">
          <a:xfrm>
            <a:off x="2070243" y="1052736"/>
            <a:ext cx="2223329" cy="25371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G:\ПРОЕКТ 2017\DSC0106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2" t="22129" r="23726"/>
          <a:stretch/>
        </p:blipFill>
        <p:spPr bwMode="auto">
          <a:xfrm>
            <a:off x="7519578" y="1412777"/>
            <a:ext cx="2193404" cy="25786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G:\ПРОЕКТ 2017\DSC0105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1234480"/>
            <a:ext cx="2376264" cy="334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G:\ПРОЕКТ 2017\DSC0107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7"/>
          <a:stretch/>
        </p:blipFill>
        <p:spPr bwMode="auto">
          <a:xfrm>
            <a:off x="6888088" y="4139893"/>
            <a:ext cx="3456384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ПРОЕКТ 2017\DSC0102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1" r="5301"/>
          <a:stretch/>
        </p:blipFill>
        <p:spPr bwMode="auto">
          <a:xfrm>
            <a:off x="4406132" y="4675625"/>
            <a:ext cx="2210390" cy="162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595538" y="857232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Останні приготування перед захистом проекту</a:t>
            </a:r>
            <a:endParaRPr lang="ru-RU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425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G:\ПРОЕКТ 2017\DSC0109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"/>
          <a:stretch/>
        </p:blipFill>
        <p:spPr bwMode="auto">
          <a:xfrm>
            <a:off x="4814879" y="887300"/>
            <a:ext cx="2850275" cy="2157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G:\ПРОЕКТ 2017\DSC0111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" t="12607" r="7032"/>
          <a:stretch/>
        </p:blipFill>
        <p:spPr bwMode="auto">
          <a:xfrm>
            <a:off x="1986574" y="3429000"/>
            <a:ext cx="4176464" cy="29431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G:\ПРОЕКТ 2017\DSC0113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2"/>
          <a:stretch/>
        </p:blipFill>
        <p:spPr bwMode="auto">
          <a:xfrm>
            <a:off x="2095246" y="1171758"/>
            <a:ext cx="2664295" cy="18722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G:\ПРОЕКТ 2017\DSC0113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55946" y="1149566"/>
            <a:ext cx="2299377" cy="1916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G:\ПРОЕКТ 2017\DSC01126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6" t="24145" b="5128"/>
          <a:stretch/>
        </p:blipFill>
        <p:spPr bwMode="auto">
          <a:xfrm>
            <a:off x="6337819" y="3497018"/>
            <a:ext cx="3970385" cy="2864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309918" y="3059668"/>
            <a:ext cx="628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17.02.2017 р. –  відбірковий захист проекту</a:t>
            </a:r>
            <a:endParaRPr lang="ru-RU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41835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G:\ПРОЕКТ 2017\ФОТО ГОТОВО\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3" t="2273" r="22853"/>
          <a:stretch/>
        </p:blipFill>
        <p:spPr bwMode="auto">
          <a:xfrm>
            <a:off x="5024431" y="857233"/>
            <a:ext cx="2197833" cy="53016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G:\ПРОЕКТ 2017\ФОТО ГОТОВО\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6" t="3044" r="16199"/>
          <a:stretch/>
        </p:blipFill>
        <p:spPr bwMode="auto">
          <a:xfrm>
            <a:off x="7681486" y="1018634"/>
            <a:ext cx="2448272" cy="5085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G:\ПРОЕКТ 2017\ФОТО ГОТОВО\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t="1299" r="20557" b="1299"/>
          <a:stretch/>
        </p:blipFill>
        <p:spPr bwMode="auto">
          <a:xfrm>
            <a:off x="2309787" y="928670"/>
            <a:ext cx="2263571" cy="52604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81224" y="6143644"/>
            <a:ext cx="207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dirty="0">
                <a:solidFill>
                  <a:srgbClr val="2903C9"/>
                </a:solidFill>
                <a:latin typeface="Arial Black" pitchFamily="34" charset="0"/>
              </a:rPr>
              <a:t>Полтавщина</a:t>
            </a:r>
            <a:endParaRPr lang="ru-RU" dirty="0">
              <a:solidFill>
                <a:srgbClr val="2903C9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95868" y="6143644"/>
            <a:ext cx="207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dirty="0">
                <a:solidFill>
                  <a:srgbClr val="2903C9"/>
                </a:solidFill>
                <a:latin typeface="Arial Black" pitchFamily="34" charset="0"/>
              </a:rPr>
              <a:t>Прикарпаття</a:t>
            </a:r>
            <a:endParaRPr lang="ru-RU" dirty="0">
              <a:solidFill>
                <a:srgbClr val="2903C9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67636" y="6143644"/>
            <a:ext cx="2286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dirty="0">
                <a:solidFill>
                  <a:srgbClr val="2903C9"/>
                </a:solidFill>
                <a:latin typeface="Arial Black" pitchFamily="34" charset="0"/>
              </a:rPr>
              <a:t>Слобожанщина</a:t>
            </a:r>
            <a:endParaRPr lang="ru-RU" dirty="0">
              <a:solidFill>
                <a:srgbClr val="2903C9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90667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G:\ПРОЕКТ 2017\ФОТО ГОТОВО\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4" r="22879"/>
          <a:stretch/>
        </p:blipFill>
        <p:spPr bwMode="auto">
          <a:xfrm>
            <a:off x="1847529" y="939567"/>
            <a:ext cx="2189019" cy="52266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G:\ПРОЕКТ 2017\ФОТО ГОТОВО\5 А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1" r="24896"/>
          <a:stretch/>
        </p:blipFill>
        <p:spPr bwMode="auto">
          <a:xfrm>
            <a:off x="6310314" y="857233"/>
            <a:ext cx="1870364" cy="53398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G:\ПРОЕКТ 2017\ФОТО ГОТОВО\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8" t="3061" r="21867"/>
          <a:stretch/>
        </p:blipFill>
        <p:spPr bwMode="auto">
          <a:xfrm>
            <a:off x="8310579" y="857233"/>
            <a:ext cx="2023361" cy="53398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G:\ПРОЕКТ 2017\ФОТО ГОТОВО\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1" r="25362"/>
          <a:stretch/>
        </p:blipFill>
        <p:spPr bwMode="auto">
          <a:xfrm>
            <a:off x="4167174" y="857232"/>
            <a:ext cx="2000264" cy="53578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52596" y="6143644"/>
            <a:ext cx="207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dirty="0">
                <a:solidFill>
                  <a:srgbClr val="2903C9"/>
                </a:solidFill>
                <a:latin typeface="Arial Black" pitchFamily="34" charset="0"/>
              </a:rPr>
              <a:t>Одещина</a:t>
            </a:r>
            <a:endParaRPr lang="ru-RU" dirty="0">
              <a:solidFill>
                <a:srgbClr val="2903C9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24298" y="6143644"/>
            <a:ext cx="2214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dirty="0">
                <a:solidFill>
                  <a:srgbClr val="2903C9"/>
                </a:solidFill>
                <a:latin typeface="Arial Black" pitchFamily="34" charset="0"/>
              </a:rPr>
              <a:t>Тернопільщина</a:t>
            </a:r>
            <a:endParaRPr lang="ru-RU" dirty="0">
              <a:solidFill>
                <a:srgbClr val="2903C9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81752" y="6143644"/>
            <a:ext cx="207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dirty="0">
                <a:solidFill>
                  <a:srgbClr val="2903C9"/>
                </a:solidFill>
                <a:latin typeface="Arial Black" pitchFamily="34" charset="0"/>
              </a:rPr>
              <a:t>Київщина</a:t>
            </a:r>
            <a:endParaRPr lang="ru-RU" dirty="0">
              <a:solidFill>
                <a:srgbClr val="2903C9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39140" y="6143644"/>
            <a:ext cx="207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dirty="0">
                <a:solidFill>
                  <a:srgbClr val="2903C9"/>
                </a:solidFill>
                <a:latin typeface="Arial Black" pitchFamily="34" charset="0"/>
              </a:rPr>
              <a:t>Буковина</a:t>
            </a:r>
            <a:endParaRPr lang="ru-RU" dirty="0">
              <a:solidFill>
                <a:srgbClr val="2903C9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34943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38206" y="6005399"/>
            <a:ext cx="47863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uk-UA" sz="2000" b="1" cap="all" spc="100" dirty="0">
                <a:ln w="0">
                  <a:solidFill>
                    <a:srgbClr val="FEFECA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itchFamily="34" charset="0"/>
                <a:cs typeface="Verdana" pitchFamily="34" charset="0"/>
              </a:rPr>
              <a:t>Інноваційний проект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87249" y="6499893"/>
            <a:ext cx="6288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uk-UA" sz="1600" dirty="0">
                <a:ln>
                  <a:solidFill>
                    <a:srgbClr val="FEFECA"/>
                  </a:solidFill>
                </a:ln>
                <a:solidFill>
                  <a:srgbClr val="FFFFFF"/>
                </a:solidFill>
                <a:latin typeface="Franklin Gothic Book" panose="020B0503020102020204" pitchFamily="34" charset="0"/>
              </a:rPr>
              <a:t>ТЕРМІН РЕАЛІЗАЦІЇ ПРОЕКТУ 2015-2018 роки</a:t>
            </a:r>
            <a:endParaRPr lang="ru-RU" sz="1600" dirty="0">
              <a:ln>
                <a:solidFill>
                  <a:srgbClr val="FEFECA"/>
                </a:solidFill>
              </a:ln>
              <a:solidFill>
                <a:srgbClr val="FFFFFF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026" name="Picture 2" descr="C:\Users\Учбова частина\Downloads\Risunok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889" y="3212976"/>
            <a:ext cx="5418980" cy="2906390"/>
          </a:xfrm>
          <a:prstGeom prst="rect">
            <a:avLst/>
          </a:prstGeom>
          <a:noFill/>
          <a:effectLst>
            <a:glow rad="25400">
              <a:schemeClr val="bg1"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eastbook.eu/wp-content/uploads/2013/11/800px-Ukraine_EU.svg_.png?7727b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061" y="1507225"/>
            <a:ext cx="1580697" cy="1061514"/>
          </a:xfrm>
          <a:prstGeom prst="rect">
            <a:avLst/>
          </a:prstGeom>
          <a:noFill/>
          <a:effectLst>
            <a:glow rad="508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91545" y="270097"/>
            <a:ext cx="7090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ДЕРЖАВНИЙ НАВЧАЛЬНИЙ ЗАКЛАД </a:t>
            </a:r>
          </a:p>
          <a:p>
            <a:pPr algn="r" defTabSz="914400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«ЦЕНТР ПРОФЕСІЙНОЇ ОСВІТИ ІНФОРМАЦІЙНИХ ТЕХНОЛОГІЙ, ПОЛІГРАФІЇ ТА ДИЗАЙНУ М. КИЄВА»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5758" y="1450317"/>
            <a:ext cx="7202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STATE EDUCATIONAL ESTABLISHMENT</a:t>
            </a:r>
            <a:endParaRPr lang="uk-UA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defTabSz="914400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«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THE CENTER FOR VOCATIONAL EDUCATION OF  INFORMATION TECHNOLOGIES</a:t>
            </a: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,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PRINTING TRADES AND DESIGN IN KYIV</a:t>
            </a: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»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493" y="108320"/>
            <a:ext cx="1416050" cy="133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G:\Проект 2016\PNG\U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9536860" y="5989574"/>
            <a:ext cx="1040973" cy="733677"/>
            <a:chOff x="115714257" y="105384622"/>
            <a:chExt cx="1263482" cy="952500"/>
          </a:xfrm>
        </p:grpSpPr>
        <p:pic>
          <p:nvPicPr>
            <p:cNvPr id="1028" name="Picture 4" descr="ribbon_Ukraine_EU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754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2377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9" t="28980" r="15829" b="14727"/>
          <a:stretch/>
        </p:blipFill>
        <p:spPr bwMode="auto">
          <a:xfrm>
            <a:off x="1895487" y="1000109"/>
            <a:ext cx="8446401" cy="503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завантаження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39839" y="5044145"/>
            <a:ext cx="1413322" cy="141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5909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37361" y="339634"/>
            <a:ext cx="9914708" cy="875212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В результаті реалізації методу проектів:</a:t>
            </a:r>
            <a:endParaRPr lang="uk-U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74766" y="1214846"/>
            <a:ext cx="11286308" cy="469637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uk-UA" sz="2400" b="1" i="1" noProof="1" smtClean="0">
                <a:solidFill>
                  <a:srgbClr val="002060"/>
                </a:solidFill>
              </a:rPr>
              <a:t>Учні:</a:t>
            </a:r>
          </a:p>
          <a:p>
            <a:r>
              <a:rPr lang="uk-UA" sz="2400" b="1" noProof="1" smtClean="0">
                <a:solidFill>
                  <a:srgbClr val="002060"/>
                </a:solidFill>
              </a:rPr>
              <a:t>самостійно отримують відсутні у них знання з різних джерел; </a:t>
            </a:r>
          </a:p>
          <a:p>
            <a:r>
              <a:rPr lang="uk-UA" sz="2400" b="1" noProof="1" smtClean="0">
                <a:solidFill>
                  <a:srgbClr val="002060"/>
                </a:solidFill>
              </a:rPr>
              <a:t>вчаться користуватися цими набутими знаннями для вирішення пізнавальних і практичних завдань;</a:t>
            </a:r>
          </a:p>
          <a:p>
            <a:r>
              <a:rPr lang="uk-UA" sz="2400" b="1" noProof="1" smtClean="0">
                <a:solidFill>
                  <a:srgbClr val="002060"/>
                </a:solidFill>
              </a:rPr>
              <a:t> набувають комунікативних вмінь, працюючи в різних групах; </a:t>
            </a:r>
          </a:p>
          <a:p>
            <a:r>
              <a:rPr lang="uk-UA" sz="2400" b="1" noProof="1" smtClean="0">
                <a:solidFill>
                  <a:srgbClr val="002060"/>
                </a:solidFill>
              </a:rPr>
              <a:t>розвивають особистісні дослідницькі вміння (виявлення проблем, отримання інформації, спостереження, проведення експерименту, його аналізу, побудови гіпотез, узагальнення тощо);</a:t>
            </a:r>
          </a:p>
          <a:p>
            <a:r>
              <a:rPr lang="uk-UA" sz="2400" b="1" noProof="1" smtClean="0">
                <a:solidFill>
                  <a:srgbClr val="002060"/>
                </a:solidFill>
              </a:rPr>
              <a:t> розвивають системне мислення. </a:t>
            </a:r>
            <a:endParaRPr lang="uk-UA" sz="2400" b="1" noProof="1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8057" y="4724944"/>
            <a:ext cx="2514012" cy="206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0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7647" y="2599509"/>
            <a:ext cx="8595360" cy="1423851"/>
          </a:xfrm>
        </p:spPr>
        <p:txBody>
          <a:bodyPr>
            <a:normAutofit/>
          </a:bodyPr>
          <a:lstStyle/>
          <a:p>
            <a:pPr algn="ctr"/>
            <a:r>
              <a:rPr lang="uk-UA" sz="7200" b="1" i="1" dirty="0" smtClean="0">
                <a:solidFill>
                  <a:srgbClr val="FF0000"/>
                </a:solidFill>
              </a:rPr>
              <a:t>Дякую за увагу!</a:t>
            </a:r>
            <a:endParaRPr lang="uk-UA" sz="7200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500" y="2704012"/>
            <a:ext cx="2986924" cy="3912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559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09548" y="206040"/>
            <a:ext cx="5739618" cy="75230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uk-UA" sz="32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Verdana" pitchFamily="34" charset="0"/>
                <a:cs typeface="Verdana" pitchFamily="34" charset="0"/>
              </a:rPr>
              <a:t>ІДЕЯ ПРОЕКТУ</a:t>
            </a:r>
            <a:endParaRPr lang="ru-RU" sz="33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188347" y="3625112"/>
            <a:ext cx="5697416" cy="6889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Verdana" pitchFamily="34" charset="0"/>
                <a:cs typeface="Verdana" pitchFamily="34" charset="0"/>
              </a:rPr>
              <a:t>МЕТА ПРОЕКТУ </a:t>
            </a:r>
            <a:endParaRPr lang="ru-RU" sz="32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1115" y="5430129"/>
            <a:ext cx="800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ru-RU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927649" y="4537578"/>
            <a:ext cx="6170790" cy="1785104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ФОРМУВАННЯ ТЕХНІЧНО І ТЕХНОЛОГІЧНО ОСВІЧЕНОЇ ОСОБИСТОСТІ, ПІДГОТОВЛЕНОЇ ДО ЖИТТЯ ТА АКТИВНОЇ ТРУДОВОЇ ДІЯЛЬНОСТІ В УМОВАХ СУЧАСНОГО ВИСОКОТЕХНІЧНОГО ІНФОРМАЦІЙНОГО СУСПІЛЬСТВА</a:t>
            </a:r>
            <a:endParaRPr lang="uk-UA" sz="2200" b="1" dirty="0">
              <a:ln>
                <a:solidFill>
                  <a:srgbClr val="FEFECA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07358" y="1628800"/>
            <a:ext cx="9144000" cy="1785104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uk-UA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СТВОРЕННЯ НЕОБХІДНОГО НАВЧАЛЬНОГО СЕРЕДОВИЩА  ДЛЯ УСПІШНОГО ВИВЧЕННЯ АНГЛІЙСЬКОЇ МОВИ БАЗОВОГО РІВНЯ ТА  ПРОФЕСІЙНОГО СПРЯМУВАННЯ В СУЧАСНИХ УМОВАХ РЕФОРМИ ОСВІТИ, ГЛОБАЛІЗАЦІЇ ТА ЄВРОІНТЕГРАЦІЇ ЯК СКЛАДОВОЇ ПІДГОТОВКИ КОНКУРЕНТОСПРОМОЖНИХ РОБІТНИКІВ</a:t>
            </a:r>
            <a:endParaRPr lang="ru-RU" sz="2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pic>
        <p:nvPicPr>
          <p:cNvPr id="11" name="Picture 2" descr="G:\Проект 2016\PNG\U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9536860" y="5989574"/>
            <a:ext cx="1040973" cy="733677"/>
            <a:chOff x="115714257" y="105384622"/>
            <a:chExt cx="1263482" cy="952500"/>
          </a:xfrm>
        </p:grpSpPr>
        <p:pic>
          <p:nvPicPr>
            <p:cNvPr id="13" name="Picture 4" descr="ribbon_Ukraine_E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45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/>
          </p:nvPr>
        </p:nvGraphicFramePr>
        <p:xfrm>
          <a:off x="1919536" y="1412776"/>
          <a:ext cx="8352928" cy="5310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2" descr="G:\Проект 2016\PNG\U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9536860" y="5989574"/>
            <a:ext cx="1040973" cy="733677"/>
            <a:chOff x="115714257" y="105384622"/>
            <a:chExt cx="1263482" cy="952500"/>
          </a:xfrm>
        </p:grpSpPr>
        <p:pic>
          <p:nvPicPr>
            <p:cNvPr id="4" name="Picture 4" descr="ribbon_Ukraine_EU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Заголовок 1"/>
          <p:cNvSpPr txBox="1">
            <a:spLocks/>
          </p:cNvSpPr>
          <p:nvPr/>
        </p:nvSpPr>
        <p:spPr>
          <a:xfrm>
            <a:off x="3209549" y="58011"/>
            <a:ext cx="5739618" cy="6346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uk-UA" sz="3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Verdana" pitchFamily="34" charset="0"/>
                <a:cs typeface="Verdana" pitchFamily="34" charset="0"/>
              </a:rPr>
              <a:t>ПЛАН РЕАЛІЗАЦІЇ ПРОЕКТУ</a:t>
            </a:r>
            <a:endParaRPr lang="ru-RU" sz="30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49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09549" y="58011"/>
            <a:ext cx="5739618" cy="6346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uk-UA" sz="3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Verdana" pitchFamily="34" charset="0"/>
                <a:cs typeface="Verdana" pitchFamily="34" charset="0"/>
              </a:rPr>
              <a:t>МЕТОДИ РЕАЛІЗАЦІЇ ПРОЕКТУ</a:t>
            </a:r>
            <a:endParaRPr lang="ru-RU" sz="30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pic>
        <p:nvPicPr>
          <p:cNvPr id="6" name="Picture 2" descr="G:\Проект 2016\PNG\U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536860" y="5989574"/>
            <a:ext cx="1040973" cy="733677"/>
            <a:chOff x="115714257" y="105384622"/>
            <a:chExt cx="1263482" cy="952500"/>
          </a:xfrm>
        </p:grpSpPr>
        <p:pic>
          <p:nvPicPr>
            <p:cNvPr id="8" name="Picture 4" descr="ribbon_Ukraine_EU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1703513" y="764705"/>
            <a:ext cx="8481941" cy="5958545"/>
            <a:chOff x="1017" y="1152"/>
            <a:chExt cx="3735" cy="2486"/>
          </a:xfrm>
        </p:grpSpPr>
        <p:grpSp>
          <p:nvGrpSpPr>
            <p:cNvPr id="11" name="Group 4"/>
            <p:cNvGrpSpPr>
              <a:grpSpLocks/>
            </p:cNvGrpSpPr>
            <p:nvPr/>
          </p:nvGrpSpPr>
          <p:grpSpPr bwMode="auto">
            <a:xfrm>
              <a:off x="2132" y="1152"/>
              <a:ext cx="1487" cy="1247"/>
              <a:chOff x="2057" y="862"/>
              <a:chExt cx="1549" cy="1351"/>
            </a:xfrm>
          </p:grpSpPr>
          <p:sp>
            <p:nvSpPr>
              <p:cNvPr id="28" name="AutoShape 5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/>
                <a:endParaRPr lang="uk-UA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9" name="AutoShape 6"/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/>
                <a:endParaRPr lang="uk-UA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0" name="AutoShape 7"/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7262EC"/>
                  </a:gs>
                  <a:gs pos="100000">
                    <a:srgbClr val="2614AA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/>
                <a:endParaRPr lang="uk-UA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2" name="Group 8"/>
            <p:cNvGrpSpPr>
              <a:grpSpLocks/>
            </p:cNvGrpSpPr>
            <p:nvPr/>
          </p:nvGrpSpPr>
          <p:grpSpPr bwMode="auto">
            <a:xfrm>
              <a:off x="1017" y="1773"/>
              <a:ext cx="1488" cy="1247"/>
              <a:chOff x="1110" y="2656"/>
              <a:chExt cx="1549" cy="1351"/>
            </a:xfrm>
          </p:grpSpPr>
          <p:sp>
            <p:nvSpPr>
              <p:cNvPr id="25" name="AutoShape 9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/>
                <a:endParaRPr lang="uk-UA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6" name="AutoShape 10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/>
                <a:endParaRPr lang="uk-UA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7" name="AutoShape 11"/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24B443"/>
                  </a:gs>
                  <a:gs pos="100000">
                    <a:srgbClr val="115D16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/>
                <a:endParaRPr lang="uk-UA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3" name="Text Box 16"/>
            <p:cNvSpPr txBox="1">
              <a:spLocks noChangeArrowheads="1"/>
            </p:cNvSpPr>
            <p:nvPr/>
          </p:nvSpPr>
          <p:spPr bwMode="gray">
            <a:xfrm>
              <a:off x="2421" y="1562"/>
              <a:ext cx="887" cy="3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914400"/>
              <a:r>
                <a:rPr lang="uk-UA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Franklin Gothic Book" panose="020B0503020102020204" pitchFamily="34" charset="0"/>
                </a:rPr>
                <a:t>КОЛЕКТИВНА СПІВПРАЦЯ</a:t>
              </a:r>
            </a:p>
          </p:txBody>
        </p:sp>
        <p:sp>
          <p:nvSpPr>
            <p:cNvPr id="14" name="Text Box 17"/>
            <p:cNvSpPr txBox="1">
              <a:spLocks noChangeArrowheads="1"/>
            </p:cNvSpPr>
            <p:nvPr/>
          </p:nvSpPr>
          <p:spPr bwMode="gray">
            <a:xfrm>
              <a:off x="1266" y="2113"/>
              <a:ext cx="1002" cy="6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914400"/>
              <a:r>
                <a:rPr lang="uk-UA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Franklin Gothic Book" panose="020B0503020102020204" pitchFamily="34" charset="0"/>
                </a:rPr>
                <a:t>ПОШУКОВА РОБОТА ТА ДОСЛІДНИЦЬКА ДІЯЛЬНІСТЬ</a:t>
              </a:r>
            </a:p>
            <a:p>
              <a:pPr defTabSz="914400"/>
              <a:endParaRPr lang="en-US" sz="1400" dirty="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15" name="Group 23"/>
            <p:cNvGrpSpPr>
              <a:grpSpLocks/>
            </p:cNvGrpSpPr>
            <p:nvPr/>
          </p:nvGrpSpPr>
          <p:grpSpPr bwMode="auto">
            <a:xfrm>
              <a:off x="3264" y="1776"/>
              <a:ext cx="1488" cy="1247"/>
              <a:chOff x="3174" y="2656"/>
              <a:chExt cx="1549" cy="1351"/>
            </a:xfrm>
          </p:grpSpPr>
          <p:sp>
            <p:nvSpPr>
              <p:cNvPr id="22" name="AutoShape 24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/>
                <a:endParaRPr lang="uk-UA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3" name="AutoShape 25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/>
                <a:endParaRPr lang="uk-UA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4" name="AutoShape 26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EC941E">
                      <a:gamma/>
                      <a:shade val="46275"/>
                      <a:invGamma/>
                    </a:srgbClr>
                  </a:gs>
                  <a:gs pos="100000">
                    <a:srgbClr val="EC941E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/>
                <a:endParaRPr lang="uk-UA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6" name="Text Box 28"/>
            <p:cNvSpPr txBox="1">
              <a:spLocks noChangeArrowheads="1"/>
            </p:cNvSpPr>
            <p:nvPr/>
          </p:nvSpPr>
          <p:spPr bwMode="gray">
            <a:xfrm>
              <a:off x="3601" y="2170"/>
              <a:ext cx="878" cy="3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914400"/>
              <a:r>
                <a:rPr lang="uk-UA" sz="2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/>
                </a:rPr>
                <a:t>ПРАКТИЧНА ДІЯЛЬНІСТЬ</a:t>
              </a:r>
            </a:p>
          </p:txBody>
        </p:sp>
        <p:grpSp>
          <p:nvGrpSpPr>
            <p:cNvPr id="17" name="Group 29"/>
            <p:cNvGrpSpPr>
              <a:grpSpLocks/>
            </p:cNvGrpSpPr>
            <p:nvPr/>
          </p:nvGrpSpPr>
          <p:grpSpPr bwMode="auto">
            <a:xfrm>
              <a:off x="2142" y="2391"/>
              <a:ext cx="1488" cy="1247"/>
              <a:chOff x="3174" y="2656"/>
              <a:chExt cx="1549" cy="1351"/>
            </a:xfrm>
          </p:grpSpPr>
          <p:sp>
            <p:nvSpPr>
              <p:cNvPr id="19" name="AutoShape 30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/>
                <a:endParaRPr lang="uk-UA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" name="AutoShape 31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/>
                <a:endParaRPr lang="uk-UA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" name="AutoShape 32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0066CC"/>
                  </a:gs>
                  <a:gs pos="100000">
                    <a:srgbClr val="0066CC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/>
                <a:endParaRPr lang="uk-UA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8" name="Text Box 33"/>
            <p:cNvSpPr txBox="1">
              <a:spLocks noChangeArrowheads="1"/>
            </p:cNvSpPr>
            <p:nvPr/>
          </p:nvSpPr>
          <p:spPr bwMode="gray">
            <a:xfrm>
              <a:off x="2421" y="2830"/>
              <a:ext cx="964" cy="3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/>
              <a:r>
                <a:rPr lang="uk-UA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Franklin Gothic Book" panose="020B0503020102020204" pitchFamily="34" charset="0"/>
                </a:rPr>
                <a:t>СОЦІОЛОГІЧНІ ДОСЛІДЖЕННЯ</a:t>
              </a:r>
              <a:endPara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991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фотки с тел 18ю02\image-18-02-16-12-1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416" y="3412256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981200" y="167269"/>
            <a:ext cx="8229600" cy="88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4400"/>
            <a:r>
              <a:rPr lang="ru-RU" sz="2000" b="1" u="sng" dirty="0">
                <a:solidFill>
                  <a:srgbClr val="FFFF00"/>
                </a:solidFill>
                <a:latin typeface="Franklin Gothic Book" panose="020B0503020102020204" pitchFamily="34" charset="0"/>
              </a:rPr>
              <a:t>ТВОРЧА РОБОТА В РАМКАХ НАВЧАЛЬНО-ДОСЛІДНИЦКЬОГО ПРОЕКТУ “LET’S SPEAK ENGLISH!”</a:t>
            </a:r>
            <a:endParaRPr lang="ru-RU" sz="2000" b="1" dirty="0">
              <a:solidFill>
                <a:srgbClr val="FFFF0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6" name="Picture 2" descr="G:\Проект 2016\PNG\U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232" y="5854824"/>
            <a:ext cx="1003176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536860" y="5989574"/>
            <a:ext cx="1040973" cy="733677"/>
            <a:chOff x="115714257" y="105384622"/>
            <a:chExt cx="1263482" cy="952500"/>
          </a:xfrm>
        </p:grpSpPr>
        <p:pic>
          <p:nvPicPr>
            <p:cNvPr id="8" name="Picture 4" descr="ribbon_Ukraine_EU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5815">
              <a:off x="115958721" y="105240594"/>
              <a:ext cx="771990" cy="126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4196584-heart-icon-of-ukraine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5239" y="105384622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577656" y="1048216"/>
            <a:ext cx="8995600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/>
            <a:r>
              <a:rPr lang="ru-RU" b="1" dirty="0">
                <a:solidFill>
                  <a:srgbClr val="FFFF00"/>
                </a:solidFill>
                <a:latin typeface="Franklin Gothic Book" panose="020B0503020102020204" pitchFamily="34" charset="0"/>
              </a:rPr>
              <a:t>ВИКОРИСТАННЯ ТЕХНОЛОГІЇ ДИСТАНЦІЙНОГО НАВЧАННЯ У ПРОЦЕСІ ВИКЛАДАННЯ АНГЛІЙСЬКОЇ МОВИ</a:t>
            </a:r>
            <a:r>
              <a:rPr lang="ru-RU" dirty="0">
                <a:solidFill>
                  <a:srgbClr val="FFFFFF"/>
                </a:solidFill>
                <a:latin typeface="Arial"/>
              </a:rPr>
              <a:t> 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528048" y="1746921"/>
            <a:ext cx="4049784" cy="1140544"/>
          </a:xfrm>
          <a:prstGeom prst="rect">
            <a:avLst/>
          </a:prstGeom>
          <a:gradFill rotWithShape="0">
            <a:gsLst>
              <a:gs pos="0">
                <a:srgbClr val="EAF9FC"/>
              </a:gs>
              <a:gs pos="50000">
                <a:srgbClr val="DBF5F9"/>
              </a:gs>
              <a:gs pos="100000">
                <a:srgbClr val="EAF9FC"/>
              </a:gs>
            </a:gsLst>
            <a:lin ang="5400000" scaled="1"/>
          </a:gradFill>
          <a:ln w="12700" algn="in">
            <a:solidFill>
              <a:srgbClr val="DBF5F9"/>
            </a:solidFill>
            <a:miter lim="800000"/>
            <a:headEnd/>
            <a:tailEnd/>
          </a:ln>
          <a:effectLst>
            <a:outerShdw dist="107763" dir="18900000" algn="ctr" rotWithShape="0">
              <a:srgbClr val="C6DDE1">
                <a:alpha val="50000"/>
              </a:srgbClr>
            </a:outerShdw>
          </a:effec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2000" dirty="0">
                <a:solidFill>
                  <a:srgbClr val="000000"/>
                </a:solidFill>
                <a:latin typeface="Mistral" pitchFamily="66" charset="0"/>
                <a:cs typeface="Arial" pitchFamily="34" charset="0"/>
              </a:rPr>
              <a:t>Світ, у якому житимуть наші діти,</a:t>
            </a:r>
          </a:p>
          <a:p>
            <a:pPr algn="r" defTabSz="914400" fontAlgn="base">
              <a:spcBef>
                <a:spcPts val="600"/>
              </a:spcBef>
              <a:spcAft>
                <a:spcPct val="0"/>
              </a:spcAft>
            </a:pPr>
            <a:r>
              <a:rPr lang="uk-UA" altLang="ru-RU" sz="2000" dirty="0">
                <a:solidFill>
                  <a:srgbClr val="000000"/>
                </a:solidFill>
                <a:latin typeface="Mistral" pitchFamily="66" charset="0"/>
                <a:cs typeface="Arial" pitchFamily="34" charset="0"/>
              </a:rPr>
              <a:t>змінюється вчетверо швидше від наших шкіл.</a:t>
            </a:r>
          </a:p>
          <a:p>
            <a:pPr algn="r" defTabSz="914400" fontAlgn="base">
              <a:spcBef>
                <a:spcPts val="600"/>
              </a:spcBef>
              <a:spcAft>
                <a:spcPct val="0"/>
              </a:spcAft>
            </a:pPr>
            <a:r>
              <a:rPr lang="ru-RU" altLang="ru-RU" sz="2000" dirty="0">
                <a:solidFill>
                  <a:srgbClr val="000000"/>
                </a:solidFill>
                <a:latin typeface="Mistral" pitchFamily="66" charset="0"/>
                <a:cs typeface="Arial" pitchFamily="34" charset="0"/>
              </a:rPr>
              <a:t>Гордон </a:t>
            </a:r>
            <a:r>
              <a:rPr lang="ru-RU" altLang="ru-RU" sz="2000" dirty="0" err="1">
                <a:solidFill>
                  <a:srgbClr val="000000"/>
                </a:solidFill>
                <a:latin typeface="Mistral" pitchFamily="66" charset="0"/>
                <a:cs typeface="Arial" pitchFamily="34" charset="0"/>
              </a:rPr>
              <a:t>Драйден</a:t>
            </a:r>
            <a:r>
              <a:rPr lang="ru-RU" altLang="ru-RU" sz="2000" dirty="0">
                <a:solidFill>
                  <a:srgbClr val="000000"/>
                </a:solidFill>
                <a:latin typeface="Mistral" pitchFamily="66" charset="0"/>
                <a:cs typeface="Arial" pitchFamily="34" charset="0"/>
              </a:rPr>
              <a:t> </a:t>
            </a:r>
            <a:endParaRPr lang="ru-RU" alt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03512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ru-RU" u="sng" dirty="0">
                <a:solidFill>
                  <a:srgbClr val="FFFFFF"/>
                </a:solidFill>
                <a:latin typeface="Arial"/>
              </a:rPr>
              <a:t>LMS ПЛАТФОРМА</a:t>
            </a:r>
            <a:r>
              <a:rPr lang="ru-RU" dirty="0">
                <a:solidFill>
                  <a:srgbClr val="FFFFFF"/>
                </a:solidFill>
                <a:latin typeface="Arial"/>
              </a:rPr>
              <a:t>: </a:t>
            </a:r>
            <a:r>
              <a:rPr lang="ru-RU" b="1" dirty="0">
                <a:solidFill>
                  <a:srgbClr val="FFFFFF"/>
                </a:solidFill>
                <a:latin typeface="Arial"/>
              </a:rPr>
              <a:t>CANVAS</a:t>
            </a:r>
            <a:endParaRPr lang="ru-RU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35560" y="2816981"/>
            <a:ext cx="53058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buFont typeface="Wingdings" panose="05000000000000000000" pitchFamily="2" charset="2"/>
              <a:buChar char="@"/>
            </a:pPr>
            <a:r>
              <a:rPr lang="ru-RU" sz="1600" dirty="0">
                <a:solidFill>
                  <a:srgbClr val="FFFFFF"/>
                </a:solidFill>
                <a:latin typeface="Arial"/>
              </a:rPr>
              <a:t>ДВОСТОРОННЄ СПІЛКУВАННЯ;</a:t>
            </a:r>
          </a:p>
          <a:p>
            <a:pPr marL="285750" indent="-285750" defTabSz="914400">
              <a:buFont typeface="Wingdings" panose="05000000000000000000" pitchFamily="2" charset="2"/>
              <a:buChar char="@"/>
            </a:pPr>
            <a:r>
              <a:rPr lang="ru-RU" sz="1600" dirty="0">
                <a:solidFill>
                  <a:srgbClr val="FFFFFF"/>
                </a:solidFill>
                <a:latin typeface="Arial"/>
              </a:rPr>
              <a:t>УЧЕНЬ АКТИВНИЙ, ДІЯЛЬНИЙ, ЗАЛУЧЕНИЙ У НАВЧАЛЬНИЙ ПРОЦЕС;</a:t>
            </a:r>
          </a:p>
          <a:p>
            <a:pPr marL="285750" indent="-285750" defTabSz="914400">
              <a:buFont typeface="Wingdings" panose="05000000000000000000" pitchFamily="2" charset="2"/>
              <a:buChar char="@"/>
            </a:pPr>
            <a:r>
              <a:rPr lang="ru-RU" sz="1600" dirty="0">
                <a:solidFill>
                  <a:srgbClr val="FFFFFF"/>
                </a:solidFill>
                <a:latin typeface="Arial"/>
              </a:rPr>
              <a:t>УЧЕНЬ ЗНАЙОМИЙ ЗІ СТРУКТУРОЮ КУРСУ;</a:t>
            </a:r>
          </a:p>
          <a:p>
            <a:pPr marL="285750" indent="-285750" defTabSz="914400">
              <a:buFont typeface="Wingdings" panose="05000000000000000000" pitchFamily="2" charset="2"/>
              <a:buChar char="@"/>
            </a:pPr>
            <a:r>
              <a:rPr lang="ru-RU" sz="1600" dirty="0">
                <a:solidFill>
                  <a:srgbClr val="FFFFFF"/>
                </a:solidFill>
                <a:latin typeface="Arial"/>
              </a:rPr>
              <a:t>УЧЕНЬ ПЕРЕБУВАЄ ПІД КЕРІВНИЦТВОМ;</a:t>
            </a:r>
          </a:p>
          <a:p>
            <a:pPr marL="285750" indent="-285750" defTabSz="914400">
              <a:buFont typeface="Wingdings" panose="05000000000000000000" pitchFamily="2" charset="2"/>
              <a:buChar char="@"/>
            </a:pPr>
            <a:r>
              <a:rPr lang="ru-RU" sz="1600" dirty="0">
                <a:solidFill>
                  <a:srgbClr val="FFFFFF"/>
                </a:solidFill>
                <a:latin typeface="Arial"/>
              </a:rPr>
              <a:t>ТЕКСТ НАВЧАЛЬНОГО ПОСІБНИКА НАПИСАНИЙ У ДРУЖНІЙ І ПІДБАДЬОРЛИВІЙ ФОРМІ;</a:t>
            </a:r>
          </a:p>
          <a:p>
            <a:pPr marL="285750" indent="-285750" defTabSz="914400">
              <a:buFont typeface="Wingdings" panose="05000000000000000000" pitchFamily="2" charset="2"/>
              <a:buChar char="@"/>
            </a:pPr>
            <a:r>
              <a:rPr lang="ru-RU" sz="1600" dirty="0">
                <a:solidFill>
                  <a:srgbClr val="FFFFFF"/>
                </a:solidFill>
                <a:latin typeface="Arial"/>
              </a:rPr>
              <a:t>УЧЕНЬ ЗАСТОСОВУЄ НАБУТІ ЗНАННЯ Й НАВИЧКИ;</a:t>
            </a:r>
          </a:p>
          <a:p>
            <a:pPr marL="285750" indent="-285750" defTabSz="914400">
              <a:buFont typeface="Wingdings" panose="05000000000000000000" pitchFamily="2" charset="2"/>
              <a:buChar char="@"/>
            </a:pPr>
            <a:r>
              <a:rPr lang="ru-RU" sz="1600" dirty="0">
                <a:solidFill>
                  <a:srgbClr val="FFFFFF"/>
                </a:solidFill>
                <a:latin typeface="Arial"/>
              </a:rPr>
              <a:t>ЗАВДАННЯ Й ВПРАВИ РОЗМІЩЕННІ ПО ВСЬОМУ ТЕКСТУ;</a:t>
            </a:r>
          </a:p>
          <a:p>
            <a:pPr marL="285750" indent="-285750" defTabSz="914400">
              <a:buFont typeface="Wingdings" panose="05000000000000000000" pitchFamily="2" charset="2"/>
              <a:buChar char="@"/>
            </a:pPr>
            <a:r>
              <a:rPr lang="ru-RU" sz="1600" dirty="0">
                <a:solidFill>
                  <a:srgbClr val="FFFFFF"/>
                </a:solidFill>
                <a:latin typeface="Arial"/>
              </a:rPr>
              <a:t>ТЕКСТ ПОДІЛЕНИЙ НА НЕВЕЛИКІ РОЗДІЛИ;</a:t>
            </a:r>
          </a:p>
          <a:p>
            <a:pPr marL="285750" indent="-285750" defTabSz="914400">
              <a:buFont typeface="Wingdings" panose="05000000000000000000" pitchFamily="2" charset="2"/>
              <a:buChar char="@"/>
            </a:pPr>
            <a:r>
              <a:rPr lang="ru-RU" sz="1600" dirty="0">
                <a:solidFill>
                  <a:srgbClr val="FFFFFF"/>
                </a:solidFill>
                <a:latin typeface="Arial"/>
              </a:rPr>
              <a:t>ПЕРЕДБАЧЕНІ КОНТРОЛЬНІ ЗАВДАННЯ;</a:t>
            </a:r>
          </a:p>
          <a:p>
            <a:pPr marL="285750" indent="-285750" defTabSz="914400">
              <a:buFont typeface="Wingdings" panose="05000000000000000000" pitchFamily="2" charset="2"/>
              <a:buChar char="@"/>
            </a:pPr>
            <a:r>
              <a:rPr lang="ru-RU" sz="1600" dirty="0">
                <a:solidFill>
                  <a:srgbClr val="FFFFFF"/>
                </a:solidFill>
                <a:latin typeface="Arial"/>
              </a:rPr>
              <a:t>УЧЕНЬ ОДЕРЖУЄ ВІДГУКИ ПРО СВОЇ УСПІХИ. </a:t>
            </a:r>
          </a:p>
        </p:txBody>
      </p:sp>
    </p:spTree>
    <p:extLst>
      <p:ext uri="{BB962C8B-B14F-4D97-AF65-F5344CB8AC3E}">
        <p14:creationId xmlns:p14="http://schemas.microsoft.com/office/powerpoint/2010/main" val="118029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0.xml><?xml version="1.0" encoding="utf-8"?>
<a:theme xmlns:a="http://schemas.openxmlformats.org/drawingml/2006/main" name="9_Модерн">
  <a:themeElements>
    <a:clrScheme name="Модерн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Модер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ерн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ерн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Модерн">
  <a:themeElements>
    <a:clrScheme name="Модерн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Модер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ерн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ерн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Модерн">
  <a:themeElements>
    <a:clrScheme name="Модерн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Модер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ерн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ерн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Модерн">
  <a:themeElements>
    <a:clrScheme name="Модерн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Модер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ерн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ерн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Модерн">
  <a:themeElements>
    <a:clrScheme name="Модерн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Модер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ерн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ерн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2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2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2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2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2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2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Модерн">
  <a:themeElements>
    <a:clrScheme name="Модерн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Модер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ерн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ерн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2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2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3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3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3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3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Модерн">
  <a:themeElements>
    <a:clrScheme name="Модерн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Модер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ерн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ерн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Модерн">
  <a:themeElements>
    <a:clrScheme name="Модерн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Модер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ерн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ерн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Модерн">
  <a:themeElements>
    <a:clrScheme name="Модерн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Модер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ерн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ерн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Модерн">
  <a:themeElements>
    <a:clrScheme name="Модерн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Модер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ерн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ерн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Модерн">
  <a:themeElements>
    <a:clrScheme name="Модерн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Модер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ерн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ерн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ерн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398</TotalTime>
  <Words>1225</Words>
  <Application>Microsoft Office PowerPoint</Application>
  <PresentationFormat>Широкоэкранный</PresentationFormat>
  <Paragraphs>230</Paragraphs>
  <Slides>52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46</vt:i4>
      </vt:variant>
      <vt:variant>
        <vt:lpstr>Заголовки слайдов</vt:lpstr>
      </vt:variant>
      <vt:variant>
        <vt:i4>52</vt:i4>
      </vt:variant>
    </vt:vector>
  </HeadingPairs>
  <TitlesOfParts>
    <vt:vector size="110" baseType="lpstr">
      <vt:lpstr>Arial</vt:lpstr>
      <vt:lpstr>Arial Black</vt:lpstr>
      <vt:lpstr>Calibri</vt:lpstr>
      <vt:lpstr>Cambria</vt:lpstr>
      <vt:lpstr>Century Gothic</vt:lpstr>
      <vt:lpstr>Franklin Gothic Book</vt:lpstr>
      <vt:lpstr>Impact</vt:lpstr>
      <vt:lpstr>Lovely Sofia BG</vt:lpstr>
      <vt:lpstr>Mistral</vt:lpstr>
      <vt:lpstr>Verdana</vt:lpstr>
      <vt:lpstr>Wingdings</vt:lpstr>
      <vt:lpstr>Wingdings 3</vt:lpstr>
      <vt:lpstr>Легкий дым</vt:lpstr>
      <vt:lpstr>Модерн</vt:lpstr>
      <vt:lpstr>1_Модерн</vt:lpstr>
      <vt:lpstr>3_Модерн</vt:lpstr>
      <vt:lpstr>4_Модерн</vt:lpstr>
      <vt:lpstr>5_Модерн</vt:lpstr>
      <vt:lpstr>6_Модерн</vt:lpstr>
      <vt:lpstr>7_Модерн</vt:lpstr>
      <vt:lpstr>8_Модерн</vt:lpstr>
      <vt:lpstr>9_Модерн</vt:lpstr>
      <vt:lpstr>10_Модерн</vt:lpstr>
      <vt:lpstr>11_Модерн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18_Тема Office</vt:lpstr>
      <vt:lpstr>19_Тема Office</vt:lpstr>
      <vt:lpstr>20_Тема Office</vt:lpstr>
      <vt:lpstr>21_Тема Office</vt:lpstr>
      <vt:lpstr>22_Тема Office</vt:lpstr>
      <vt:lpstr>23_Тема Office</vt:lpstr>
      <vt:lpstr>24_Тема Office</vt:lpstr>
      <vt:lpstr>25_Тема Office</vt:lpstr>
      <vt:lpstr>26_Тема Office</vt:lpstr>
      <vt:lpstr>27_Тема Office</vt:lpstr>
      <vt:lpstr>28_Тема Office</vt:lpstr>
      <vt:lpstr>29_Тема Office</vt:lpstr>
      <vt:lpstr>30_Тема Office</vt:lpstr>
      <vt:lpstr>31_Тема Office</vt:lpstr>
      <vt:lpstr>32_Тема Office</vt:lpstr>
      <vt:lpstr>33_Тема Office</vt:lpstr>
      <vt:lpstr>Державний навчальний заклад «Центр професійної  освіти інформаційних технологій, поліграфії та дизайну м.Києва»       СУТНІСТЬ МЕТОДУ ПРОЕКТІВ ТА ЙОГО РОЛЬ В ПРОЦЕСІ НАВЧАННЯ НА УРОКАХ СПЕЦІАЛЬНИХ ДИСЦИПЛІН </vt:lpstr>
      <vt:lpstr>Метод проектів</vt:lpstr>
      <vt:lpstr>Класифікації проектів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“Український код”  в начальних дисциплінах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результаті реалізації методу проектів:</vt:lpstr>
      <vt:lpstr>Дякую за увагу!</vt:lpstr>
    </vt:vector>
  </TitlesOfParts>
  <Company>ЦПОІТПД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Державний навчальний заклад «Центр професійної  освіти інформаційних технологій, поліграфії та дизайну м.Києва»       СУТНІСТЬ МЕТОДУ ПРОЕКТІВ ТА ЙОГО РОЛЬ В ПРОЦЕСІ НАВЧАННЯ НА УРОКАХ СПЕЦІАЛЬНИХ ДИСЦИПЛІН </dc:title>
  <dc:creator>Блажко Галина Євгенівна</dc:creator>
  <cp:lastModifiedBy>Блажко Галина Євгенівна</cp:lastModifiedBy>
  <cp:revision>26</cp:revision>
  <dcterms:created xsi:type="dcterms:W3CDTF">2019-02-11T08:03:50Z</dcterms:created>
  <dcterms:modified xsi:type="dcterms:W3CDTF">2019-02-19T12:22:28Z</dcterms:modified>
</cp:coreProperties>
</file>