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7097" y="862149"/>
            <a:ext cx="8752114" cy="475488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0033CC"/>
                </a:solidFill>
              </a:rPr>
              <a:t>IDIOM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US" sz="4000" dirty="0"/>
              <a:t>a group of words in a fixed order that have a particular meaning that is different from the meanings of each word on its </a:t>
            </a:r>
            <a:r>
              <a:rPr lang="en-US" sz="4000" dirty="0" smtClean="0"/>
              <a:t>own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48176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6348549" y="1234394"/>
            <a:ext cx="4919008" cy="45568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    - a lot of unnecessary anger and worry about a matter that is not important</a:t>
            </a:r>
            <a:endParaRPr lang="en-US" sz="3600" dirty="0"/>
          </a:p>
        </p:txBody>
      </p:sp>
      <p:pic>
        <p:nvPicPr>
          <p:cNvPr id="2" name="Рисунок 1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47403" y="1234394"/>
            <a:ext cx="4968000" cy="43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10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618514" y="1345474"/>
            <a:ext cx="47461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 - to </a:t>
            </a:r>
            <a:r>
              <a:rPr lang="en-US" sz="3600" dirty="0"/>
              <a:t>succeed in achieving two things in a single </a:t>
            </a:r>
            <a:r>
              <a:rPr lang="en-US" sz="3600" dirty="0" smtClean="0"/>
              <a:t>action</a:t>
            </a:r>
            <a:endParaRPr lang="en-US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484" y="1345474"/>
            <a:ext cx="5184000" cy="38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822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082972" y="1349829"/>
            <a:ext cx="38753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 </a:t>
            </a:r>
            <a:r>
              <a:rPr lang="en-US" sz="3600" dirty="0"/>
              <a:t>-  to be unaware of what is going on from fantasies or </a:t>
            </a:r>
            <a:r>
              <a:rPr lang="en-US" sz="3600" dirty="0" smtClean="0"/>
              <a:t>daydreams</a:t>
            </a:r>
            <a:endParaRPr lang="en-US" sz="3600" dirty="0"/>
          </a:p>
        </p:txBody>
      </p:sp>
      <p:pic>
        <p:nvPicPr>
          <p:cNvPr id="4" name="Рисунок 3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149122" y="784362"/>
            <a:ext cx="4584021" cy="474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540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67291" y="1277257"/>
            <a:ext cx="4356000" cy="45535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502400" y="1640114"/>
            <a:ext cx="34253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 - something </a:t>
            </a:r>
            <a:r>
              <a:rPr lang="en-US" sz="3600" dirty="0"/>
              <a:t>that is very easy to </a:t>
            </a:r>
            <a:r>
              <a:rPr lang="en-US" sz="3600" dirty="0" smtClean="0"/>
              <a:t>do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50017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657" y="1166943"/>
            <a:ext cx="4896000" cy="4104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07199" y="1538514"/>
            <a:ext cx="393337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 - something </a:t>
            </a:r>
            <a:r>
              <a:rPr lang="en-US" sz="3600" dirty="0"/>
              <a:t>that will never </a:t>
            </a:r>
            <a:r>
              <a:rPr lang="en-US" sz="3600" dirty="0" smtClean="0"/>
              <a:t>happen,</a:t>
            </a:r>
            <a:endParaRPr lang="en-US" sz="3600" dirty="0"/>
          </a:p>
          <a:p>
            <a:r>
              <a:rPr lang="en-US" sz="3600" dirty="0" smtClean="0"/>
              <a:t> - impossible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4060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TM04033921[[fn=Дамаск]]</Template>
  <TotalTime>137</TotalTime>
  <Words>63</Words>
  <Application>Microsoft Office PowerPoint</Application>
  <PresentationFormat>Широкоэкранный</PresentationFormat>
  <Paragraphs>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Bookman Old Style</vt:lpstr>
      <vt:lpstr>Rockwell</vt:lpstr>
      <vt:lpstr>Damask</vt:lpstr>
      <vt:lpstr>IDIOM a group of words in a fixed order that have a particular meaning that is different from the meanings of each word on its own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IDIOM a group of words in a fixed order that have a particular meaning that is different from the meanings of each word on its own</dc:title>
  <dc:creator>Светлана Мажара Кононова</dc:creator>
  <cp:lastModifiedBy>Светлана Мажара Кононова</cp:lastModifiedBy>
  <cp:revision>7</cp:revision>
  <dcterms:created xsi:type="dcterms:W3CDTF">2019-10-01T17:09:53Z</dcterms:created>
  <dcterms:modified xsi:type="dcterms:W3CDTF">2019-10-02T17:42:59Z</dcterms:modified>
</cp:coreProperties>
</file>