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209006"/>
            <a:ext cx="9945462" cy="37098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err="1" smtClean="0">
                <a:solidFill>
                  <a:schemeClr val="bg1"/>
                </a:solidFill>
              </a:rPr>
              <a:t>Державний</a:t>
            </a:r>
            <a:r>
              <a:rPr lang="ru-RU" sz="1800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 err="1" smtClean="0">
                <a:solidFill>
                  <a:schemeClr val="bg1"/>
                </a:solidFill>
              </a:rPr>
              <a:t>навчальний</a:t>
            </a:r>
            <a:r>
              <a:rPr lang="ru-RU" sz="1800" b="1" dirty="0" smtClean="0">
                <a:solidFill>
                  <a:schemeClr val="bg1"/>
                </a:solidFill>
              </a:rPr>
              <a:t> заклад 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«Центр </a:t>
            </a:r>
            <a:r>
              <a:rPr lang="ru-RU" sz="1800" b="1" dirty="0" err="1" smtClean="0">
                <a:solidFill>
                  <a:schemeClr val="bg1"/>
                </a:solidFill>
              </a:rPr>
              <a:t>професійної</a:t>
            </a:r>
            <a:r>
              <a:rPr lang="ru-RU" sz="1800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 err="1" smtClean="0">
                <a:solidFill>
                  <a:schemeClr val="bg1"/>
                </a:solidFill>
              </a:rPr>
              <a:t>освіти</a:t>
            </a:r>
            <a:r>
              <a:rPr lang="ru-RU" sz="1800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 err="1" smtClean="0">
                <a:solidFill>
                  <a:schemeClr val="bg1"/>
                </a:solidFill>
              </a:rPr>
              <a:t>інформаційних</a:t>
            </a:r>
            <a:r>
              <a:rPr lang="ru-RU" sz="1800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 err="1" smtClean="0">
                <a:solidFill>
                  <a:schemeClr val="bg1"/>
                </a:solidFill>
              </a:rPr>
              <a:t>технологій</a:t>
            </a:r>
            <a:r>
              <a:rPr lang="ru-RU" sz="1800" b="1" dirty="0" smtClean="0">
                <a:solidFill>
                  <a:schemeClr val="bg1"/>
                </a:solidFill>
              </a:rPr>
              <a:t>, </a:t>
            </a:r>
            <a:r>
              <a:rPr lang="ru-RU" sz="1800" b="1" dirty="0" err="1" smtClean="0">
                <a:solidFill>
                  <a:schemeClr val="bg1"/>
                </a:solidFill>
              </a:rPr>
              <a:t>поліграфії</a:t>
            </a:r>
            <a:r>
              <a:rPr lang="ru-RU" sz="1800" b="1" dirty="0" smtClean="0">
                <a:solidFill>
                  <a:schemeClr val="bg1"/>
                </a:solidFill>
              </a:rPr>
              <a:t> та дизайну м. </a:t>
            </a:r>
            <a:r>
              <a:rPr lang="ru-RU" sz="1800" b="1" dirty="0" err="1" smtClean="0">
                <a:solidFill>
                  <a:schemeClr val="bg1"/>
                </a:solidFill>
              </a:rPr>
              <a:t>києва</a:t>
            </a:r>
            <a:r>
              <a:rPr lang="ru-RU" sz="1800" b="1" dirty="0" smtClean="0">
                <a:solidFill>
                  <a:schemeClr val="bg1"/>
                </a:solidFill>
              </a:rPr>
              <a:t>»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>
                <a:solidFill>
                  <a:schemeClr val="bg1"/>
                </a:solidFill>
              </a:rPr>
              <a:t/>
            </a:r>
            <a:br>
              <a:rPr lang="ru-RU" sz="1800" b="1" dirty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/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1200" b="1" dirty="0">
                <a:solidFill>
                  <a:schemeClr val="bg1"/>
                </a:solidFill>
              </a:rPr>
              <a:t/>
            </a:r>
            <a:br>
              <a:rPr lang="ru-RU" sz="1200" b="1" dirty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/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1200" b="1" dirty="0">
                <a:solidFill>
                  <a:schemeClr val="bg1"/>
                </a:solidFill>
              </a:rPr>
              <a:t/>
            </a:r>
            <a:br>
              <a:rPr lang="ru-RU" sz="1200" b="1" dirty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/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1200" b="1" dirty="0">
                <a:solidFill>
                  <a:schemeClr val="bg1"/>
                </a:solidFill>
              </a:rPr>
              <a:t/>
            </a:r>
            <a:br>
              <a:rPr lang="ru-RU" sz="1200" b="1" dirty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/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1200" b="1" dirty="0" smtClean="0">
                <a:solidFill>
                  <a:schemeClr val="bg1"/>
                </a:solidFill>
              </a:rPr>
              <a:t/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4400" b="1" dirty="0" err="1" smtClean="0">
                <a:solidFill>
                  <a:srgbClr val="FF0000"/>
                </a:solidFill>
              </a:rPr>
              <a:t>екранування</a:t>
            </a:r>
            <a:r>
              <a:rPr lang="ru-RU" sz="4400" b="1" dirty="0" smtClean="0">
                <a:solidFill>
                  <a:srgbClr val="FF0000"/>
                </a:solidFill>
              </a:rPr>
              <a:t> як </a:t>
            </a:r>
            <a:r>
              <a:rPr lang="ru-RU" sz="4400" b="1" dirty="0" err="1" smtClean="0">
                <a:solidFill>
                  <a:srgbClr val="FF0000"/>
                </a:solidFill>
              </a:rPr>
              <a:t>інноваційна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</a:rPr>
              <a:t>перукарська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</a:rPr>
              <a:t>технологія</a:t>
            </a:r>
            <a:r>
              <a:rPr lang="ru-RU" sz="4400" b="1" dirty="0" smtClean="0">
                <a:solidFill>
                  <a:srgbClr val="FF0000"/>
                </a:solidFill>
              </a:rPr>
              <a:t> догляду за </a:t>
            </a:r>
            <a:r>
              <a:rPr lang="ru-RU" sz="4400" b="1" dirty="0" err="1" smtClean="0">
                <a:solidFill>
                  <a:srgbClr val="FF0000"/>
                </a:solidFill>
              </a:rPr>
              <a:t>волоссям</a:t>
            </a:r>
            <a:endParaRPr lang="uk-UA" sz="44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52607" y="5055326"/>
            <a:ext cx="5669280" cy="155447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uk-UA" b="1" i="1" dirty="0" err="1" smtClean="0">
                <a:solidFill>
                  <a:srgbClr val="FFFF00"/>
                </a:solidFill>
              </a:rPr>
              <a:t>Берегун</a:t>
            </a:r>
            <a:r>
              <a:rPr lang="uk-UA" b="1" i="1" dirty="0" smtClean="0">
                <a:solidFill>
                  <a:srgbClr val="FFFF00"/>
                </a:solidFill>
              </a:rPr>
              <a:t> Н.Ю., </a:t>
            </a:r>
          </a:p>
          <a:p>
            <a:pPr>
              <a:lnSpc>
                <a:spcPct val="150000"/>
              </a:lnSpc>
            </a:pPr>
            <a:r>
              <a:rPr lang="uk-UA" b="1" i="1" dirty="0" smtClean="0">
                <a:solidFill>
                  <a:srgbClr val="FFFF00"/>
                </a:solidFill>
              </a:rPr>
              <a:t>майстер виробничого навчання за професією «перукар (перукар-модельєр)»</a:t>
            </a:r>
            <a:endParaRPr lang="uk-UA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372" y="95659"/>
            <a:ext cx="5352005" cy="340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194" y="618518"/>
            <a:ext cx="4428309" cy="5172683"/>
          </a:xfrm>
        </p:spPr>
        <p:txBody>
          <a:bodyPr>
            <a:normAutofit fontScale="92500"/>
          </a:bodyPr>
          <a:lstStyle/>
          <a:p>
            <a:pPr algn="just"/>
            <a:r>
              <a:rPr lang="uk-UA" b="1" dirty="0" smtClean="0">
                <a:solidFill>
                  <a:schemeClr val="bg1"/>
                </a:solidFill>
              </a:rPr>
              <a:t>Часто ми бачимо в </a:t>
            </a:r>
            <a:r>
              <a:rPr lang="uk-UA" b="1" dirty="0">
                <a:solidFill>
                  <a:schemeClr val="bg1"/>
                </a:solidFill>
              </a:rPr>
              <a:t>рекламі моделей з </a:t>
            </a:r>
            <a:r>
              <a:rPr lang="uk-UA" b="1" dirty="0" smtClean="0">
                <a:solidFill>
                  <a:schemeClr val="bg1"/>
                </a:solidFill>
              </a:rPr>
              <a:t>густим, </a:t>
            </a:r>
            <a:r>
              <a:rPr lang="uk-UA" b="1" dirty="0">
                <a:solidFill>
                  <a:schemeClr val="bg1"/>
                </a:solidFill>
              </a:rPr>
              <a:t>блискучим і здоровим волоссям, </a:t>
            </a:r>
            <a:r>
              <a:rPr lang="uk-UA" b="1" dirty="0" smtClean="0">
                <a:solidFill>
                  <a:schemeClr val="bg1"/>
                </a:solidFill>
              </a:rPr>
              <a:t>а потім засмучуємось через те, </a:t>
            </a:r>
            <a:r>
              <a:rPr lang="uk-UA" b="1" dirty="0">
                <a:solidFill>
                  <a:schemeClr val="bg1"/>
                </a:solidFill>
              </a:rPr>
              <a:t>що в житті такий результат недосяжний. </a:t>
            </a:r>
            <a:endParaRPr lang="uk-UA" b="1" dirty="0" smtClean="0">
              <a:solidFill>
                <a:schemeClr val="bg1"/>
              </a:solidFill>
            </a:endParaRPr>
          </a:p>
          <a:p>
            <a:pPr algn="just"/>
            <a:r>
              <a:rPr lang="uk-UA" b="1" dirty="0" smtClean="0">
                <a:solidFill>
                  <a:schemeClr val="bg1"/>
                </a:solidFill>
              </a:rPr>
              <a:t>Сучасні </a:t>
            </a:r>
            <a:r>
              <a:rPr lang="uk-UA" b="1" dirty="0">
                <a:solidFill>
                  <a:schemeClr val="bg1"/>
                </a:solidFill>
              </a:rPr>
              <a:t>технології пропонують безліч процедур, які дозволяють в короткі терміни і надовго надати волоссю ідеальний вид. Одна із таких процедур екранування.</a:t>
            </a:r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465" y="3063829"/>
            <a:ext cx="5488009" cy="365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43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30629"/>
            <a:ext cx="6565673" cy="1267097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rgbClr val="002060"/>
                </a:solidFill>
              </a:rPr>
              <a:t>Екранування-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397726"/>
            <a:ext cx="6095411" cy="517289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sz="2800" b="1" dirty="0">
                <a:solidFill>
                  <a:schemeClr val="bg1"/>
                </a:solidFill>
              </a:rPr>
              <a:t>ц</a:t>
            </a:r>
            <a:r>
              <a:rPr lang="uk-UA" sz="2800" b="1" dirty="0" smtClean="0">
                <a:solidFill>
                  <a:schemeClr val="bg1"/>
                </a:solidFill>
              </a:rPr>
              <a:t>е лікувальна </a:t>
            </a:r>
            <a:r>
              <a:rPr lang="uk-UA" sz="2800" b="1" dirty="0">
                <a:solidFill>
                  <a:schemeClr val="bg1"/>
                </a:solidFill>
              </a:rPr>
              <a:t>процедура, яка покликана наситити волосся з середини, відновлюючи всі пошкоджені ділянки. Головною відмінною рисою цієї процедури є те, що корисні речовини </a:t>
            </a:r>
            <a:r>
              <a:rPr lang="uk-UA" sz="2800" b="1" dirty="0" smtClean="0">
                <a:solidFill>
                  <a:schemeClr val="bg1"/>
                </a:solidFill>
              </a:rPr>
              <a:t>засобу </a:t>
            </a:r>
            <a:r>
              <a:rPr lang="uk-UA" sz="2800" b="1" smtClean="0">
                <a:solidFill>
                  <a:schemeClr val="bg1"/>
                </a:solidFill>
              </a:rPr>
              <a:t>для екранування </a:t>
            </a:r>
            <a:r>
              <a:rPr lang="uk-UA" sz="2800" b="1" dirty="0">
                <a:solidFill>
                  <a:schemeClr val="bg1"/>
                </a:solidFill>
              </a:rPr>
              <a:t>проникають в середину кожної волосинки, а зверху утворюється додаткова захисна плівка, яка надає блиск, захищає від впливу зовнішнього середовища і гарячих температур під час укладання.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823" y="1294696"/>
            <a:ext cx="4857910" cy="485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7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4583" y="618518"/>
            <a:ext cx="5852160" cy="5172683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Екранування може бути кольоровим і прозорим. Тобто, проводячи процедуру, крім зовнішнього поліпшення волосся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бажанні ви можете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надати йому бажаного відтінку.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Такий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фарбування - безпечний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волосся, оскільки в складі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засобу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має лужних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сполук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однак барвник досить швидко вимиється з волосся.</a:t>
            </a:r>
            <a:endParaRPr lang="uk-UA" sz="1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655" y="0"/>
            <a:ext cx="3522345" cy="2462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846" y="1707610"/>
            <a:ext cx="3853679" cy="2713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416" y="3979135"/>
            <a:ext cx="4396293" cy="269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37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211" y="248194"/>
            <a:ext cx="6675120" cy="1293223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Кому потрібна процедура екранування?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075" y="1410789"/>
            <a:ext cx="5812972" cy="50683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</a:rPr>
              <a:t>Екранування позиціонується як лікувальна процедура, тому вона має ряд показань: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сухість </a:t>
            </a:r>
            <a:r>
              <a:rPr lang="uk-UA" b="1" dirty="0">
                <a:solidFill>
                  <a:schemeClr val="bg1"/>
                </a:solidFill>
              </a:rPr>
              <a:t>волосся;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часті </a:t>
            </a:r>
            <a:r>
              <a:rPr lang="uk-UA" b="1" dirty="0">
                <a:solidFill>
                  <a:schemeClr val="bg1"/>
                </a:solidFill>
              </a:rPr>
              <a:t>фарбування;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хімічне </a:t>
            </a:r>
            <a:r>
              <a:rPr lang="uk-UA" b="1" dirty="0">
                <a:solidFill>
                  <a:schemeClr val="bg1"/>
                </a:solidFill>
              </a:rPr>
              <a:t>випрямлення або завивка;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посічені </a:t>
            </a:r>
            <a:r>
              <a:rPr lang="uk-UA" b="1" dirty="0">
                <a:solidFill>
                  <a:schemeClr val="bg1"/>
                </a:solidFill>
              </a:rPr>
              <a:t>кінчики волосся;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ламкість</a:t>
            </a:r>
            <a:r>
              <a:rPr lang="uk-UA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</a:rPr>
              <a:t>	Ця </a:t>
            </a:r>
            <a:r>
              <a:rPr lang="uk-UA" b="1" dirty="0">
                <a:solidFill>
                  <a:schemeClr val="bg1"/>
                </a:solidFill>
              </a:rPr>
              <a:t>процедура не рекомендується власницям жирної шкіри голови, тому що може посилити жирність.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923" y="248194"/>
            <a:ext cx="4333331" cy="3291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416" y="3540182"/>
            <a:ext cx="3984172" cy="320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1" y="104504"/>
            <a:ext cx="9906000" cy="1136467"/>
          </a:xfrm>
        </p:spPr>
        <p:txBody>
          <a:bodyPr/>
          <a:lstStyle/>
          <a:p>
            <a:pPr algn="ctr"/>
            <a:r>
              <a:rPr lang="uk-UA" sz="4000" b="1" dirty="0">
                <a:solidFill>
                  <a:srgbClr val="002060"/>
                </a:solidFill>
              </a:rPr>
              <a:t>Плюси і мінуси екранування</a:t>
            </a:r>
            <a:br>
              <a:rPr lang="uk-UA" sz="4000" b="1" dirty="0">
                <a:solidFill>
                  <a:srgbClr val="002060"/>
                </a:solidFill>
              </a:rPr>
            </a:b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0019" y="1449978"/>
            <a:ext cx="4649783" cy="79950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плюси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9634" y="2249486"/>
            <a:ext cx="5832565" cy="4308067"/>
          </a:xfrm>
        </p:spPr>
        <p:txBody>
          <a:bodyPr>
            <a:normAutofit fontScale="92500" lnSpcReduction="20000"/>
          </a:bodyPr>
          <a:lstStyle/>
          <a:p>
            <a:r>
              <a:rPr lang="uk-UA" sz="2600" b="1" dirty="0">
                <a:solidFill>
                  <a:schemeClr val="bg1"/>
                </a:solidFill>
              </a:rPr>
              <a:t>зволоження волосся з середини;</a:t>
            </a:r>
          </a:p>
          <a:p>
            <a:r>
              <a:rPr lang="uk-UA" sz="2600" b="1" dirty="0" smtClean="0">
                <a:solidFill>
                  <a:schemeClr val="bg1"/>
                </a:solidFill>
              </a:rPr>
              <a:t>полегшення </a:t>
            </a:r>
            <a:r>
              <a:rPr lang="uk-UA" sz="2600" b="1" dirty="0">
                <a:solidFill>
                  <a:schemeClr val="bg1"/>
                </a:solidFill>
              </a:rPr>
              <a:t>процесу </a:t>
            </a:r>
            <a:r>
              <a:rPr lang="uk-UA" sz="2600" b="1" dirty="0" smtClean="0">
                <a:solidFill>
                  <a:schemeClr val="bg1"/>
                </a:solidFill>
              </a:rPr>
              <a:t>укладання, а декому </a:t>
            </a:r>
            <a:r>
              <a:rPr lang="uk-UA" sz="2600" b="1" dirty="0">
                <a:solidFill>
                  <a:schemeClr val="bg1"/>
                </a:solidFill>
              </a:rPr>
              <a:t>після екранування зовсім не потрібно укладати волосся;</a:t>
            </a:r>
          </a:p>
          <a:p>
            <a:r>
              <a:rPr lang="uk-UA" sz="2600" b="1" dirty="0">
                <a:solidFill>
                  <a:schemeClr val="bg1"/>
                </a:solidFill>
              </a:rPr>
              <a:t>з</a:t>
            </a:r>
            <a:r>
              <a:rPr lang="uk-UA" sz="2600" b="1" dirty="0" smtClean="0">
                <a:solidFill>
                  <a:schemeClr val="bg1"/>
                </a:solidFill>
              </a:rPr>
              <a:t>меншення </a:t>
            </a:r>
            <a:r>
              <a:rPr lang="uk-UA" sz="2600" b="1" dirty="0">
                <a:solidFill>
                  <a:schemeClr val="bg1"/>
                </a:solidFill>
              </a:rPr>
              <a:t>ламкості;</a:t>
            </a:r>
          </a:p>
          <a:p>
            <a:r>
              <a:rPr lang="uk-UA" sz="2600" b="1" dirty="0" smtClean="0">
                <a:solidFill>
                  <a:schemeClr val="bg1"/>
                </a:solidFill>
              </a:rPr>
              <a:t>збільшення </a:t>
            </a:r>
            <a:r>
              <a:rPr lang="uk-UA" sz="2600" b="1" dirty="0">
                <a:solidFill>
                  <a:schemeClr val="bg1"/>
                </a:solidFill>
              </a:rPr>
              <a:t>блиску волосся;</a:t>
            </a:r>
          </a:p>
          <a:p>
            <a:r>
              <a:rPr lang="uk-UA" sz="2600" b="1" dirty="0" smtClean="0">
                <a:solidFill>
                  <a:schemeClr val="bg1"/>
                </a:solidFill>
              </a:rPr>
              <a:t>потовщення </a:t>
            </a:r>
            <a:r>
              <a:rPr lang="uk-UA" sz="2600" b="1" dirty="0">
                <a:solidFill>
                  <a:schemeClr val="bg1"/>
                </a:solidFill>
              </a:rPr>
              <a:t>волосся;</a:t>
            </a:r>
          </a:p>
          <a:p>
            <a:r>
              <a:rPr lang="uk-UA" sz="2600" b="1" dirty="0" smtClean="0">
                <a:solidFill>
                  <a:schemeClr val="bg1"/>
                </a:solidFill>
              </a:rPr>
              <a:t>постійний </a:t>
            </a:r>
            <a:r>
              <a:rPr lang="uk-UA" sz="2600" b="1" dirty="0">
                <a:solidFill>
                  <a:schemeClr val="bg1"/>
                </a:solidFill>
              </a:rPr>
              <a:t>захист від шкідливого впливу зовнішнього  середовища.</a:t>
            </a:r>
          </a:p>
          <a:p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0808" y="1358537"/>
            <a:ext cx="4646602" cy="89094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мінуси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199" y="2367053"/>
            <a:ext cx="5728063" cy="3994558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підвищення </a:t>
            </a:r>
            <a:r>
              <a:rPr lang="uk-UA" b="1" dirty="0">
                <a:solidFill>
                  <a:schemeClr val="bg1"/>
                </a:solidFill>
              </a:rPr>
              <a:t>жорсткості волосся;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короткий </a:t>
            </a:r>
            <a:r>
              <a:rPr lang="uk-UA" b="1" dirty="0">
                <a:solidFill>
                  <a:schemeClr val="bg1"/>
                </a:solidFill>
              </a:rPr>
              <a:t>час </a:t>
            </a:r>
            <a:r>
              <a:rPr lang="uk-UA" b="1" dirty="0" smtClean="0">
                <a:solidFill>
                  <a:schemeClr val="bg1"/>
                </a:solidFill>
              </a:rPr>
              <a:t>дії екранування, засіб повністю </a:t>
            </a:r>
            <a:r>
              <a:rPr lang="uk-UA" b="1" dirty="0">
                <a:solidFill>
                  <a:schemeClr val="bg1"/>
                </a:solidFill>
              </a:rPr>
              <a:t>змивається через 3-4 тижні;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можлива </a:t>
            </a:r>
            <a:r>
              <a:rPr lang="uk-UA" b="1" dirty="0">
                <a:solidFill>
                  <a:schemeClr val="bg1"/>
                </a:solidFill>
              </a:rPr>
              <a:t>ламкість волосся після змивання </a:t>
            </a:r>
            <a:r>
              <a:rPr lang="uk-UA" b="1" dirty="0" smtClean="0">
                <a:solidFill>
                  <a:schemeClr val="bg1"/>
                </a:solidFill>
              </a:rPr>
              <a:t>засобу.</a:t>
            </a:r>
            <a:endParaRPr lang="uk-UA" b="1" dirty="0">
              <a:solidFill>
                <a:schemeClr val="bg1"/>
              </a:solidFill>
            </a:endParaRPr>
          </a:p>
          <a:p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199" y="4918982"/>
            <a:ext cx="5879990" cy="18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9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571" y="130630"/>
            <a:ext cx="11573692" cy="953587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Технологія процедури екранування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4" name="videoplaybac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7494" y="953588"/>
            <a:ext cx="9311846" cy="5238206"/>
          </a:xfrm>
        </p:spPr>
      </p:pic>
    </p:spTree>
    <p:extLst>
      <p:ext uri="{BB962C8B-B14F-4D97-AF65-F5344CB8AC3E}">
        <p14:creationId xmlns:p14="http://schemas.microsoft.com/office/powerpoint/2010/main" val="24551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697" y="326572"/>
            <a:ext cx="4336870" cy="1058091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висновок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817" y="1384663"/>
            <a:ext cx="4232366" cy="4406538"/>
          </a:xfrm>
        </p:spPr>
        <p:txBody>
          <a:bodyPr/>
          <a:lstStyle/>
          <a:p>
            <a:pPr algn="just"/>
            <a:r>
              <a:rPr lang="uk-UA" b="1" dirty="0">
                <a:solidFill>
                  <a:schemeClr val="bg1"/>
                </a:solidFill>
              </a:rPr>
              <a:t>Якщо у вас пошкоджене та сухе волосся</a:t>
            </a:r>
            <a:r>
              <a:rPr lang="uk-UA" b="1" dirty="0" smtClean="0">
                <a:solidFill>
                  <a:schemeClr val="bg1"/>
                </a:solidFill>
              </a:rPr>
              <a:t>, і воно добре </a:t>
            </a:r>
            <a:r>
              <a:rPr lang="uk-UA" b="1" dirty="0" err="1" smtClean="0">
                <a:solidFill>
                  <a:schemeClr val="bg1"/>
                </a:solidFill>
              </a:rPr>
              <a:t>переносить</a:t>
            </a:r>
            <a:r>
              <a:rPr lang="uk-UA" b="1" dirty="0" smtClean="0">
                <a:solidFill>
                  <a:schemeClr val="bg1"/>
                </a:solidFill>
              </a:rPr>
              <a:t> салонну косметику, сміливо </a:t>
            </a:r>
            <a:r>
              <a:rPr lang="uk-UA" b="1" dirty="0">
                <a:solidFill>
                  <a:schemeClr val="bg1"/>
                </a:solidFill>
              </a:rPr>
              <a:t>робіть процедуру екранування: ефект від </a:t>
            </a:r>
            <a:r>
              <a:rPr lang="uk-UA" b="1" dirty="0" smtClean="0">
                <a:solidFill>
                  <a:schemeClr val="bg1"/>
                </a:solidFill>
              </a:rPr>
              <a:t>нього </a:t>
            </a:r>
            <a:r>
              <a:rPr lang="uk-UA" b="1" dirty="0">
                <a:solidFill>
                  <a:schemeClr val="bg1"/>
                </a:solidFill>
              </a:rPr>
              <a:t>Вам </a:t>
            </a:r>
            <a:r>
              <a:rPr lang="uk-UA" b="1" dirty="0" smtClean="0">
                <a:solidFill>
                  <a:schemeClr val="bg1"/>
                </a:solidFill>
              </a:rPr>
              <a:t>сподобається</a:t>
            </a:r>
            <a:r>
              <a:rPr lang="uk-UA" b="1" dirty="0">
                <a:solidFill>
                  <a:schemeClr val="bg1"/>
                </a:solidFill>
              </a:rPr>
              <a:t>.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823" y="154984"/>
            <a:ext cx="4010760" cy="2901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240" y="3432401"/>
            <a:ext cx="3867926" cy="322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183" y="2103990"/>
            <a:ext cx="3779057" cy="303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9368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966651"/>
            <a:ext cx="10249398" cy="4127863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rgbClr val="002060"/>
                </a:solidFill>
              </a:rPr>
              <a:t>Дякую за увагу!</a:t>
            </a:r>
            <a:endParaRPr lang="uk-UA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652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98</TotalTime>
  <Words>312</Words>
  <Application>Microsoft Office PowerPoint</Application>
  <PresentationFormat>Широкоэкранный</PresentationFormat>
  <Paragraphs>33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Trebuchet MS</vt:lpstr>
      <vt:lpstr>Tw Cen MT</vt:lpstr>
      <vt:lpstr>Контур</vt:lpstr>
      <vt:lpstr>Державний навчальний заклад  «Центр професійної освіти інформаційних технологій, поліграфії та дизайну м. києва»          екранування як інноваційна перукарська технологія догляду за волоссям</vt:lpstr>
      <vt:lpstr>Презентация PowerPoint</vt:lpstr>
      <vt:lpstr>Екранування-</vt:lpstr>
      <vt:lpstr>Презентация PowerPoint</vt:lpstr>
      <vt:lpstr>Кому потрібна процедура екранування? </vt:lpstr>
      <vt:lpstr>Плюси і мінуси екранування </vt:lpstr>
      <vt:lpstr>Технологія процедури екранування</vt:lpstr>
      <vt:lpstr>висновок</vt:lpstr>
      <vt:lpstr>Дякую за увагу!</vt:lpstr>
    </vt:vector>
  </TitlesOfParts>
  <Company>ЦПОІТПД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Державний навчальний заклад  «Центр професійноі освіти інформаційних технологій, поліграфії та дизайну м. києва»             екранування як інноваційна перукарська технологія догляду за волоссям</dc:title>
  <dc:creator>Блажко Галина Євгенівна</dc:creator>
  <cp:lastModifiedBy>Блажко Галина Євгенівна</cp:lastModifiedBy>
  <cp:revision>19</cp:revision>
  <dcterms:created xsi:type="dcterms:W3CDTF">2019-12-26T06:40:04Z</dcterms:created>
  <dcterms:modified xsi:type="dcterms:W3CDTF">2019-12-26T08:20:32Z</dcterms:modified>
</cp:coreProperties>
</file>