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3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0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034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8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548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3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8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6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8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5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9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5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7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5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51A8-B02C-4314-A6EE-5143FDC98793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6132DB-5758-4AA8-8A5B-F458B99BB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8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741795"/>
            <a:ext cx="982287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Impact" panose="020B0806030902050204" pitchFamily="34" charset="0"/>
              </a:rPr>
              <a:t>Дидактичні ігри на </a:t>
            </a:r>
            <a:r>
              <a:rPr lang="uk-UA" b="1" dirty="0" err="1" smtClean="0">
                <a:latin typeface="Impact" panose="020B0806030902050204" pitchFamily="34" charset="0"/>
              </a:rPr>
              <a:t>уроках</a:t>
            </a:r>
            <a:r>
              <a:rPr lang="uk-UA" b="1" dirty="0" smtClean="0">
                <a:latin typeface="Impact" panose="020B0806030902050204" pitchFamily="34" charset="0"/>
              </a:rPr>
              <a:t> української мови та літератури як один із засобів підвищення якості підготовки учнів до ЗНО</a:t>
            </a:r>
            <a:endParaRPr lang="ru-RU" b="1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2509" y="5264727"/>
            <a:ext cx="3823855" cy="1233056"/>
          </a:xfrm>
        </p:spPr>
        <p:txBody>
          <a:bodyPr/>
          <a:lstStyle/>
          <a:p>
            <a:r>
              <a:rPr lang="ru-RU" b="1" dirty="0" err="1" smtClean="0"/>
              <a:t>Літош</a:t>
            </a:r>
            <a:r>
              <a:rPr lang="ru-RU" b="1" dirty="0" smtClean="0"/>
              <a:t> А.В. </a:t>
            </a:r>
          </a:p>
          <a:p>
            <a:r>
              <a:rPr lang="ru-RU" b="1" dirty="0" err="1" smtClean="0"/>
              <a:t>викладач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b="1" dirty="0" smtClean="0"/>
              <a:t> та </a:t>
            </a:r>
            <a:r>
              <a:rPr lang="ru-RU" b="1" dirty="0" err="1" smtClean="0"/>
              <a:t>літератури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21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125" y="126124"/>
            <a:ext cx="10616488" cy="1778876"/>
          </a:xfrm>
        </p:spPr>
        <p:txBody>
          <a:bodyPr>
            <a:normAutofit fontScale="90000"/>
          </a:bodyPr>
          <a:lstStyle/>
          <a:p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Виберіть із дужок велику чи малу букву у власних назвах. У власних назвах з вибраною великою буквою лише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підкресліть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позначених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письменників-емігрантів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124" y="1690688"/>
            <a:ext cx="10515600" cy="448627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Л(л)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ьвівська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о(О)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Д(д)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ержавна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А(а)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дміністрація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ьвівська обласна державна адміністрація,</a:t>
            </a:r>
          </a:p>
          <a:p>
            <a:pPr algn="just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О(о)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деський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М(м)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іжнародний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К(к)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інофестиваль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деський міжнародний кінофестиваль,</a:t>
            </a:r>
          </a:p>
          <a:p>
            <a:pPr algn="just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З(з)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В(в)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20000"/>
              </a:lnSpc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олоті ворота</a:t>
            </a:r>
          </a:p>
          <a:p>
            <a:pPr algn="just">
              <a:lnSpc>
                <a:spcPct val="120000"/>
              </a:lnSpc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О(о)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світня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Ф(ф)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ундація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цика,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світня фундація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Яцика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843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14" y="853856"/>
            <a:ext cx="10515600" cy="1325563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854" y="378372"/>
            <a:ext cx="10329041" cy="58490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Д(д)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Р(р)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уїни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доба Руїни,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В(е)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П(п)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еликий піст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Я(я)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рославове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К(к)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нязівство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рославове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князівство</a:t>
            </a:r>
          </a:p>
          <a:p>
            <a:pPr algn="just">
              <a:lnSpc>
                <a:spcPct val="10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Г(г)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енеральний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С(с)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екретар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НАТО,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енеральний секретар НАТО,</a:t>
            </a:r>
          </a:p>
          <a:p>
            <a:pPr algn="just">
              <a:lnSpc>
                <a:spcPct val="10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І(і)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нститут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П(п)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П(п)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нститут права та психології</a:t>
            </a:r>
          </a:p>
          <a:p>
            <a:pPr algn="just">
              <a:lnSpc>
                <a:spcPct val="10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Н(н)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Б(б)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just">
              <a:lnSpc>
                <a:spcPct val="100000"/>
              </a:lnSpc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аціональний банк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3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ЛОЗОВ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ЯГІН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977085" y="2133600"/>
            <a:ext cx="6139656" cy="3778250"/>
          </a:xfrm>
        </p:spPr>
      </p:pic>
    </p:spTree>
    <p:extLst>
      <p:ext uri="{BB962C8B-B14F-4D97-AF65-F5344CB8AC3E}">
        <p14:creationId xmlns:p14="http://schemas.microsoft.com/office/powerpoint/2010/main" val="40242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54767"/>
            <a:ext cx="10515600" cy="1325563"/>
          </a:xfrm>
        </p:spPr>
        <p:txBody>
          <a:bodyPr>
            <a:noAutofit/>
          </a:bodyPr>
          <a:lstStyle/>
          <a:p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власних назвах, де необхідно лапки. У власних назвах, узятих у лапки, підкресліть останню букву; із позначених букв має вийти назва роману Івана Багряного, де головний герой сповідував принцип «Краще вмерти біжучи, аніж жити гниючи».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відпочинку Захар Беркут, держава Київська Русь, туристичне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агенство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Мандри, готельний комплекс Західний Буг, селище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Яблунівка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період Коліївщини, український кінофільм Поводир, ріка Жовті Води, діаспорна газета Наше слово, старовинний Псалтир, страхова компанія Янгол, станція Тараса Шевченка, Київський академічний театр Колесо, екскурсійний маршрут Підземний Львів, карпатська гора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Тростян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пісенний фестиваль Стожари.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09"/>
            <a:ext cx="8915400" cy="5748981"/>
          </a:xfrm>
        </p:spPr>
        <p:txBody>
          <a:bodyPr>
            <a:normAutofit fontScale="925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відпочинку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«Захар Берку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Київська Русь, туристичне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агенство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«Мандр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готельний комплекс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«Західний Бу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селище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Яблунівка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період Коліївщини, український кінофільм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«Поводи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ріка Жовті Води, діаспорна газета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«Наше слов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старовинний Псалтир, страхова компанія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«Янго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Тараса Шевченка, Київський академічний театр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«Колес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 маршрут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«Підземний Льві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карпатська гора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Тростян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пісенний фестиваль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«Стожар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4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" b="4121"/>
          <a:stretch/>
        </p:blipFill>
        <p:spPr>
          <a:xfrm>
            <a:off x="1087822" y="365125"/>
            <a:ext cx="9616964" cy="62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1481958"/>
            <a:ext cx="10754710" cy="5279059"/>
          </a:xfrm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можна сказати, що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самоствердженню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2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04042"/>
            <a:ext cx="10515600" cy="3758434"/>
          </a:xfrm>
        </p:spPr>
        <p:txBody>
          <a:bodyPr>
            <a:normAutofit/>
          </a:bodyPr>
          <a:lstStyle/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УВАГУ!!!!!!!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066980"/>
            <a:ext cx="10515600" cy="1500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3200" i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грі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розкривається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світ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uk-UA" sz="3200" i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творчі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особистості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3200" i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гри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немає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і не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бути</a:t>
            </a:r>
            <a:endParaRPr lang="ru-RU" sz="32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3200" i="1" dirty="0" err="1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повноцінного</a:t>
            </a:r>
            <a:r>
              <a:rPr lang="ru-RU" sz="3200" i="1" dirty="0" smtClean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дитячого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32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uk-UA" sz="3200" i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В. Сухомлинський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02" y="221226"/>
            <a:ext cx="11356259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методик є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Часто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таких занять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починають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займатися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виявляються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                                                                          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поглибленню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пізнавального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істотних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ігор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уроках -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  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сприятливо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психічних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розумової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засвоєння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переходу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наочно-дієвого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образного і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словесно-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доречні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заняттях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вони на уроках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узагальнення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заняттях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потрапляють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грунт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учнями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теми.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викладачеві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ігрових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 своя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зацікавлює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937" y="811151"/>
            <a:ext cx="8635836" cy="4520778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спробуємо уявити себе учнями і трошки пограти! До вашої уваги декілька ігрових завдань, які використовували на </a:t>
            </a:r>
            <a:r>
              <a:rPr lang="uk-UA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конкурсах з української мови та літератури: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4901729"/>
            <a:ext cx="8915399" cy="860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96003"/>
            <a:ext cx="9905998" cy="104046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/>
              <a:t>Іван</a:t>
            </a:r>
            <a:r>
              <a:rPr lang="ru-RU" sz="5400" b="1" dirty="0"/>
              <a:t> </a:t>
            </a:r>
            <a:r>
              <a:rPr lang="ru-RU" sz="5400" b="1" dirty="0" err="1"/>
              <a:t>Нечуй-Левицький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37" y="2002440"/>
            <a:ext cx="1838325" cy="2495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1136468"/>
            <a:ext cx="7515496" cy="300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7543" y="4376057"/>
            <a:ext cx="4706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/>
              <a:t>Кайдашева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сім’я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972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616" y="117073"/>
            <a:ext cx="9905998" cy="1092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err="1"/>
              <a:t>Панас</a:t>
            </a:r>
            <a:r>
              <a:rPr lang="ru-RU" sz="6000" b="1" dirty="0"/>
              <a:t> </a:t>
            </a:r>
            <a:r>
              <a:rPr lang="ru-RU" sz="6000" b="1" dirty="0" err="1"/>
              <a:t>Мирний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3620" r="26521" b="16721"/>
          <a:stretch/>
        </p:blipFill>
        <p:spPr>
          <a:xfrm>
            <a:off x="451538" y="851764"/>
            <a:ext cx="3338798" cy="5139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74" y="851763"/>
            <a:ext cx="7720937" cy="4765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0639" y="5661143"/>
            <a:ext cx="649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Хіба</a:t>
            </a:r>
            <a:r>
              <a:rPr lang="ru-RU" sz="3600" b="1" dirty="0" smtClean="0"/>
              <a:t> </a:t>
            </a:r>
            <a:r>
              <a:rPr lang="ru-RU" sz="3600" b="1" dirty="0" err="1"/>
              <a:t>ревуть</a:t>
            </a:r>
            <a:r>
              <a:rPr lang="ru-RU" sz="3600" b="1" dirty="0"/>
              <a:t> воли, як </a:t>
            </a:r>
            <a:r>
              <a:rPr lang="ru-RU" sz="3600" b="1" dirty="0" err="1"/>
              <a:t>ясла</a:t>
            </a:r>
            <a:r>
              <a:rPr lang="ru-RU" sz="3600" b="1" dirty="0"/>
              <a:t> </a:t>
            </a:r>
            <a:r>
              <a:rPr lang="ru-RU" sz="3600" b="1" dirty="0" err="1"/>
              <a:t>повні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965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33" y="148255"/>
            <a:ext cx="9905998" cy="831459"/>
          </a:xfrm>
        </p:spPr>
        <p:txBody>
          <a:bodyPr>
            <a:normAutofit/>
          </a:bodyPr>
          <a:lstStyle/>
          <a:p>
            <a:r>
              <a:rPr lang="ru-RU" sz="4800" b="1" dirty="0"/>
              <a:t>Леся </a:t>
            </a:r>
            <a:r>
              <a:rPr lang="ru-RU" sz="4800" b="1" dirty="0" err="1" smtClean="0"/>
              <a:t>Українка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" b="12198"/>
          <a:stretch/>
        </p:blipFill>
        <p:spPr>
          <a:xfrm>
            <a:off x="7276011" y="148255"/>
            <a:ext cx="4406237" cy="57795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" y="979714"/>
            <a:ext cx="6673149" cy="4715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7881" y="5695868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/>
              <a:t>Лісова пісня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5932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87443"/>
            <a:ext cx="9905998" cy="79227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/>
              <a:t>Олександр</a:t>
            </a:r>
            <a:r>
              <a:rPr lang="ru-RU" sz="4400" b="1" dirty="0"/>
              <a:t> </a:t>
            </a:r>
            <a:r>
              <a:rPr lang="ru-RU" sz="4400" b="1" dirty="0" smtClean="0"/>
              <a:t>Довженко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956538"/>
            <a:ext cx="3365274" cy="57490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32470" r="3238" b="1"/>
          <a:stretch/>
        </p:blipFill>
        <p:spPr>
          <a:xfrm>
            <a:off x="4278298" y="1356851"/>
            <a:ext cx="7461420" cy="388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8298" y="5569527"/>
            <a:ext cx="661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Зачарована Десна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742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39695"/>
            <a:ext cx="9905998" cy="687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Остап </a:t>
            </a:r>
            <a:r>
              <a:rPr lang="ru-RU" sz="4800" b="1" dirty="0" smtClean="0"/>
              <a:t>Вишня</a:t>
            </a:r>
            <a:endParaRPr lang="ru-RU" sz="4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" y="927463"/>
            <a:ext cx="5929947" cy="5099754"/>
          </a:xfrm>
        </p:spPr>
      </p:pic>
      <p:sp>
        <p:nvSpPr>
          <p:cNvPr id="5" name="TextBox 4"/>
          <p:cNvSpPr txBox="1"/>
          <p:nvPr/>
        </p:nvSpPr>
        <p:spPr>
          <a:xfrm>
            <a:off x="1141412" y="6027217"/>
            <a:ext cx="3884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Мисливські</a:t>
            </a:r>
            <a:r>
              <a:rPr lang="ru-RU" sz="3200" b="1" dirty="0" smtClean="0"/>
              <a:t> </a:t>
            </a:r>
            <a:r>
              <a:rPr lang="ru-RU" sz="3200" b="1" dirty="0" err="1"/>
              <a:t>усмішки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12" b="13655"/>
          <a:stretch/>
        </p:blipFill>
        <p:spPr>
          <a:xfrm>
            <a:off x="7254239" y="927464"/>
            <a:ext cx="3797389" cy="45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487</Words>
  <Application>Microsoft Office PowerPoint</Application>
  <PresentationFormat>Широкоэкранный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Impact</vt:lpstr>
      <vt:lpstr>Monotype Corsiva</vt:lpstr>
      <vt:lpstr>Times New Roman</vt:lpstr>
      <vt:lpstr>Wingdings 3</vt:lpstr>
      <vt:lpstr>Легкий дым</vt:lpstr>
      <vt:lpstr>Дидактичні ігри на уроках української мови та літератури як один із засобів підвищення якості підготовки учнів до ЗНО</vt:lpstr>
      <vt:lpstr>Презентация PowerPoint</vt:lpstr>
      <vt:lpstr>Презентация PowerPoint</vt:lpstr>
      <vt:lpstr>Зараз спробуємо уявити себе учнями і трошки пограти! До вашої уваги декілька ігрових завдань, які використовували на уроках та конкурсах з української мови та літератури:</vt:lpstr>
      <vt:lpstr>Іван Нечуй-Левицький</vt:lpstr>
      <vt:lpstr>Панас Мирний </vt:lpstr>
      <vt:lpstr>Леся Українка</vt:lpstr>
      <vt:lpstr>Олександр Довженко</vt:lpstr>
      <vt:lpstr>Остап Вишня</vt:lpstr>
      <vt:lpstr>Виберіть із дужок велику чи малу букву у власних назвах. У власних назвах з вибраною великою буквою лише в першому слові підкресліть цю літеру; із позначених букв має вийти справжнє прізвище одного з письменників-емігрантів: </vt:lpstr>
      <vt:lpstr> </vt:lpstr>
      <vt:lpstr>          ЛОЗОВ’ЯГІН</vt:lpstr>
      <vt:lpstr>Поставте у власних назвах, де необхідно лапки. У власних назвах, узятих у лапки, підкресліть останню букву; із позначених букв має вийти назва роману Івана Багряного, де головний герой сповідував принцип «Краще вмерти біжучи, аніж жити гниючи».</vt:lpstr>
      <vt:lpstr>Презентация PowerPoint</vt:lpstr>
      <vt:lpstr>Презентация PowerPoint</vt:lpstr>
      <vt:lpstr>Презентация PowerPoint</vt:lpstr>
      <vt:lpstr>ДЯКУЮ ЗА УВАГУ!!!!!!!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Дидактичні ігри на уроках української мови та літератури</dc:title>
  <dc:creator>Admin</dc:creator>
  <cp:lastModifiedBy>Блажко Галина Євгенівна</cp:lastModifiedBy>
  <cp:revision>25</cp:revision>
  <dcterms:created xsi:type="dcterms:W3CDTF">2020-01-05T19:21:29Z</dcterms:created>
  <dcterms:modified xsi:type="dcterms:W3CDTF">2020-01-09T07:10:41Z</dcterms:modified>
</cp:coreProperties>
</file>